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1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7" r:id="rId10"/>
    <p:sldId id="268" r:id="rId11"/>
    <p:sldId id="269" r:id="rId12"/>
    <p:sldId id="279" r:id="rId13"/>
    <p:sldId id="280" r:id="rId14"/>
    <p:sldId id="272" r:id="rId15"/>
    <p:sldId id="270" r:id="rId16"/>
    <p:sldId id="28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560AE-7E52-4BFF-984E-14E7425E2F15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9EAF2-AE0E-4EE7-AE70-21BFD0CC3C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560AE-7E52-4BFF-984E-14E7425E2F15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9EAF2-AE0E-4EE7-AE70-21BFD0CC3C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560AE-7E52-4BFF-984E-14E7425E2F15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9EAF2-AE0E-4EE7-AE70-21BFD0CC3CDE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560AE-7E52-4BFF-984E-14E7425E2F15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9EAF2-AE0E-4EE7-AE70-21BFD0CC3CDE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560AE-7E52-4BFF-984E-14E7425E2F15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9EAF2-AE0E-4EE7-AE70-21BFD0CC3C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560AE-7E52-4BFF-984E-14E7425E2F15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9EAF2-AE0E-4EE7-AE70-21BFD0CC3CD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560AE-7E52-4BFF-984E-14E7425E2F15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9EAF2-AE0E-4EE7-AE70-21BFD0CC3C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560AE-7E52-4BFF-984E-14E7425E2F15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9EAF2-AE0E-4EE7-AE70-21BFD0CC3C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560AE-7E52-4BFF-984E-14E7425E2F15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9EAF2-AE0E-4EE7-AE70-21BFD0CC3C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560AE-7E52-4BFF-984E-14E7425E2F15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9EAF2-AE0E-4EE7-AE70-21BFD0CC3CDE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560AE-7E52-4BFF-984E-14E7425E2F15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9EAF2-AE0E-4EE7-AE70-21BFD0CC3CDE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226560AE-7E52-4BFF-984E-14E7425E2F15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0AC9EAF2-AE0E-4EE7-AE70-21BFD0CC3CDE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48847" y="2967335"/>
            <a:ext cx="4046301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Прощеное </a:t>
            </a:r>
          </a:p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воскресенье</a:t>
            </a:r>
            <a:endParaRPr lang="ru-RU" sz="54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  <a:p>
            <a:pPr algn="ctr"/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75903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myslide.ru/documents_7/8d461a2c40c738bdcccf73cbe7c35b11/img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9631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myslide.ru/documents_7/8d461a2c40c738bdcccf73cbe7c35b11/img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6500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myslide.ru/documents_7/8d461a2c40c738bdcccf73cbe7c35b11/img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7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7628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myslide.ru/documents_7/8d461a2c40c738bdcccf73cbe7c35b11/img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0" y="0"/>
            <a:ext cx="9276523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4370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myslide.ru/documents_7/8d461a2c40c738bdcccf73cbe7c35b11/img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9301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myslide.ru/documents_7/8d461a2c40c738bdcccf73cbe7c35b11/img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94"/>
            <a:ext cx="9152524" cy="6864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7017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myslide.ru/documents_7/8d461a2c40c738bdcccf73cbe7c35b11/img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22" y="13110"/>
            <a:ext cx="9126519" cy="6844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074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myslide.ru/documents_7/8d461a2c40c738bdcccf73cbe7c35b11/im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3724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myslide.ru/documents_7/8d461a2c40c738bdcccf73cbe7c35b11/img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69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026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myslide.ru/documents_7/8d461a2c40c738bdcccf73cbe7c35b11/img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7714" cy="6883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31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myslide.ru/documents_7/8d461a2c40c738bdcccf73cbe7c35b11/img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9" y="-12220"/>
            <a:ext cx="9160293" cy="687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3845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myslide.ru/documents_7/8d461a2c40c738bdcccf73cbe7c35b11/img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7690"/>
            <a:ext cx="9120413" cy="6840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4278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myslide.ru/documents_7/8d461a2c40c738bdcccf73cbe7c35b11/img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5561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myslide.ru/documents_7/8d461a2c40c738bdcccf73cbe7c35b11/img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9" y="3836"/>
            <a:ext cx="9138885" cy="6854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311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myslide.ru/documents_7/8d461a2c40c738bdcccf73cbe7c35b11/img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1399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3AEAD2D31D260D45B2CF91DD84E6E0A5" ma:contentTypeVersion="49" ma:contentTypeDescription="Создание документа." ma:contentTypeScope="" ma:versionID="aa6aba59327b211b46d4157c482bcbc0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1153093c964433108f50878cc9bfbd9b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562F268-D72D-4D63-AE13-78A2A3E48205}"/>
</file>

<file path=customXml/itemProps2.xml><?xml version="1.0" encoding="utf-8"?>
<ds:datastoreItem xmlns:ds="http://schemas.openxmlformats.org/officeDocument/2006/customXml" ds:itemID="{81E40BB8-FA06-4E21-978B-3C3E0D4B3036}"/>
</file>

<file path=customXml/itemProps3.xml><?xml version="1.0" encoding="utf-8"?>
<ds:datastoreItem xmlns:ds="http://schemas.openxmlformats.org/officeDocument/2006/customXml" ds:itemID="{2E92FB96-8935-4A6E-BC80-EA8399DCC904}"/>
</file>

<file path=customXml/itemProps4.xml><?xml version="1.0" encoding="utf-8"?>
<ds:datastoreItem xmlns:ds="http://schemas.openxmlformats.org/officeDocument/2006/customXml" ds:itemID="{383EADD0-4B2E-4007-9B6E-BAB1EC842E5A}"/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75</TotalTime>
  <Words>2</Words>
  <Application>Microsoft Office PowerPoint</Application>
  <PresentationFormat>Экран (4:3)</PresentationFormat>
  <Paragraphs>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Волна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5</cp:revision>
  <dcterms:created xsi:type="dcterms:W3CDTF">2021-04-18T19:46:07Z</dcterms:created>
  <dcterms:modified xsi:type="dcterms:W3CDTF">2021-04-19T16:07:58Z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0x0101003AEAD2D31D260D45B2CF91DD84E6E0A5</vt:lpwstr>
  </property>
</Properties>
</file>