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0"/>
  </p:notesMasterIdLst>
  <p:sldIdLst>
    <p:sldId id="263" r:id="rId2"/>
    <p:sldId id="264" r:id="rId3"/>
    <p:sldId id="265" r:id="rId4"/>
    <p:sldId id="257" r:id="rId5"/>
    <p:sldId id="258" r:id="rId6"/>
    <p:sldId id="259" r:id="rId7"/>
    <p:sldId id="260" r:id="rId8"/>
    <p:sldId id="261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4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1A1FB-5847-4CA9-B3D2-33FE61360E5A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18025-0105-4B3D-9F0F-E2D99D824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393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0%D0%BE%D0%BC%D0%B0%D0%BD%D0%BE%D0%B2%D1%8B" TargetMode="External"/><Relationship Id="rId3" Type="http://schemas.openxmlformats.org/officeDocument/2006/relationships/hyperlink" Target="https://ru.wikipedia.org/wiki/%D0%A7%D1%83%D0%B4%D0%BE%D1%82%D0%B2%D0%BE%D1%80%D0%BD%D0%B0%D1%8F_%D0%B8%D0%BA%D0%BE%D0%BD%D0%B0" TargetMode="External"/><Relationship Id="rId7" Type="http://schemas.openxmlformats.org/officeDocument/2006/relationships/hyperlink" Target="https://ru.wikipedia.org/wiki/%D0%92%D0%BB%D0%B0%D0%B4%D0%B8%D0%BC%D0%B8%D1%80%D1%81%D0%BA%D0%B0%D1%8F_%D0%B8%D0%BA%D0%BE%D0%BD%D0%B0_%D0%91%D0%BE%D0%B6%D0%B8%D0%B5%D0%B9_%D0%9C%D0%B0%D1%82%D0%B5%D1%80%D0%B8" TargetMode="External"/><Relationship Id="rId2" Type="http://schemas.openxmlformats.org/officeDocument/2006/relationships/hyperlink" Target="https://ru.wikipedia.org/wiki/%D0%A0%D0%9F%D0%A6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B%D1%83%D0%BA%D0%B0_(%D0%B5%D0%B2%D0%B0%D0%BD%D0%B3%D0%B5%D0%BB%D0%B8%D1%81%D1%82)" TargetMode="External"/><Relationship Id="rId5" Type="http://schemas.openxmlformats.org/officeDocument/2006/relationships/hyperlink" Target="https://ru.wikipedia.org/wiki/%D0%91%D0%BE%D0%B3%D0%BE%D1%8F%D0%B2%D0%BB%D0%B5%D0%BD%D1%81%D0%BA%D0%BE-%D0%90%D0%BD%D0%B0%D1%81%D1%82%D0%B0%D1%81%D0%B8%D0%B8%D0%BD_%D0%BC%D0%BE%D0%BD%D0%B0%D1%81%D1%82%D1%8B%D1%80%D1%8C" TargetMode="External"/><Relationship Id="rId10" Type="http://schemas.openxmlformats.org/officeDocument/2006/relationships/hyperlink" Target="https://ru.wikipedia.org/wiki/%D0%9C%D0%B8%D1%85%D0%B0%D0%B8%D0%BB_%D0%A4%D1%91%D0%B4%D0%BE%D1%80%D0%BE%D0%B2%D0%B8%D1%87" TargetMode="External"/><Relationship Id="rId4" Type="http://schemas.openxmlformats.org/officeDocument/2006/relationships/hyperlink" Target="https://ru.wikipedia.org/wiki/%D0%91%D0%BE%D0%B3%D0%BE%D1%80%D0%BE%D0%B4%D0%B8%D1%86%D0%B0" TargetMode="External"/><Relationship Id="rId9" Type="http://schemas.openxmlformats.org/officeDocument/2006/relationships/hyperlink" Target="https://ru.wikipedia.org/wiki/1613_%D0%B3%D0%BE%D0%B4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6480720" cy="5108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260648"/>
            <a:ext cx="8424936" cy="20313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Franklin Gothic Medium"/>
              </a:rPr>
              <a:t>Федоровская церковь - Церковь Иконы Божией Матери </a:t>
            </a: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Franklin Gothic Medium"/>
              </a:rPr>
              <a:t>Феодоровская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Franklin Gothic Medium"/>
              </a:rPr>
              <a:t> в Ветлужском, Шарья</a:t>
            </a:r>
            <a:b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Franklin Gothic Medium"/>
              </a:rPr>
            </a:b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32240" y="4509120"/>
            <a:ext cx="2160240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Franklin Gothic Medium"/>
              </a:rPr>
              <a:t>Подготовили: воспитатели МБДОУ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Franklin Gothic Medium"/>
              </a:rPr>
              <a:t> №1 «Березка» 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Franklin Gothic Medium"/>
              </a:rPr>
              <a:t>Спасова А.Н.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Franklin Gothic Medium"/>
              </a:rPr>
              <a:t>Шумилова С.В. 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Franklin Gothic Medium"/>
              </a:rPr>
              <a:t>г.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Franklin Gothic Medium"/>
              </a:rPr>
              <a:t>Шарья</a:t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Franklin Gothic Medium"/>
              </a:rPr>
            </a:b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9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898" y="2130568"/>
            <a:ext cx="7005637" cy="4670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260649"/>
            <a:ext cx="8208912" cy="23762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Деревянная </a:t>
            </a:r>
            <a:r>
              <a:rPr lang="ru-RU" b="1" i="1" dirty="0">
                <a:solidFill>
                  <a:srgbClr val="002060"/>
                </a:solidFill>
              </a:rPr>
              <a:t>одноглавая церковь, представляет собой сруб под двухскатной кровлей с прямоугольной звонницей над притвором. </a:t>
            </a:r>
          </a:p>
          <a:p>
            <a:pPr lvl="0"/>
            <a:r>
              <a:rPr lang="ru-RU" b="1" i="1" dirty="0" smtClean="0">
                <a:solidFill>
                  <a:srgbClr val="002060"/>
                </a:solidFill>
              </a:rPr>
              <a:t>Храм </a:t>
            </a:r>
            <a:r>
              <a:rPr lang="ru-RU" b="1" i="1" dirty="0">
                <a:solidFill>
                  <a:srgbClr val="002060"/>
                </a:solidFill>
              </a:rPr>
              <a:t>в честь </a:t>
            </a:r>
            <a:r>
              <a:rPr lang="ru-RU" b="1" i="1" dirty="0" err="1">
                <a:solidFill>
                  <a:srgbClr val="002060"/>
                </a:solidFill>
              </a:rPr>
              <a:t>Феодоровской</a:t>
            </a:r>
            <a:r>
              <a:rPr lang="ru-RU" b="1" i="1" dirty="0">
                <a:solidFill>
                  <a:srgbClr val="002060"/>
                </a:solidFill>
              </a:rPr>
              <a:t> иконы Божией Матери был построен в 2012 году. 16 февраля 2013 года во второй день Сретения Господня, в день памяти святых </a:t>
            </a:r>
            <a:r>
              <a:rPr lang="ru-RU" b="1" i="1" dirty="0" err="1">
                <a:solidFill>
                  <a:srgbClr val="002060"/>
                </a:solidFill>
              </a:rPr>
              <a:t>Симеона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Богоприимца</a:t>
            </a:r>
            <a:r>
              <a:rPr lang="ru-RU" b="1" i="1" dirty="0">
                <a:solidFill>
                  <a:srgbClr val="002060"/>
                </a:solidFill>
              </a:rPr>
              <a:t>, Анны пророчицы и святителя Николая Японского в нем была совершена первая Божественная Литургия. 25 июня 2013 года епископ Костромской и Галичский </a:t>
            </a:r>
            <a:r>
              <a:rPr lang="ru-RU" b="1" i="1" dirty="0" err="1">
                <a:solidFill>
                  <a:srgbClr val="002060"/>
                </a:solidFill>
              </a:rPr>
              <a:t>Ферапонт</a:t>
            </a:r>
            <a:r>
              <a:rPr lang="ru-RU" b="1" i="1" dirty="0">
                <a:solidFill>
                  <a:srgbClr val="002060"/>
                </a:solidFill>
              </a:rPr>
              <a:t> совершил чин Великого освящения храма</a:t>
            </a:r>
            <a:r>
              <a:rPr lang="ru-RU" b="1" i="1" dirty="0" smtClean="0">
                <a:solidFill>
                  <a:srgbClr val="002060"/>
                </a:solidFill>
              </a:rPr>
              <a:t>.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Настоятель прихода, иерей </a:t>
            </a:r>
            <a:r>
              <a:rPr lang="ru-RU" b="1" i="1" dirty="0" smtClean="0">
                <a:solidFill>
                  <a:srgbClr val="002060"/>
                </a:solidFill>
              </a:rPr>
              <a:t>Сергий Александрович </a:t>
            </a:r>
            <a:r>
              <a:rPr lang="ru-RU" b="1" i="1" dirty="0" err="1" smtClean="0">
                <a:solidFill>
                  <a:srgbClr val="002060"/>
                </a:solidFill>
              </a:rPr>
              <a:t>Перегудин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10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20"/>
          <a:stretch/>
        </p:blipFill>
        <p:spPr bwMode="auto">
          <a:xfrm>
            <a:off x="350306" y="332656"/>
            <a:ext cx="4320480" cy="3216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1" r="29151"/>
          <a:stretch/>
        </p:blipFill>
        <p:spPr bwMode="auto">
          <a:xfrm>
            <a:off x="5076056" y="333251"/>
            <a:ext cx="3535722" cy="5710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11" y="3755402"/>
            <a:ext cx="2149670" cy="262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4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9594"/>
            <a:ext cx="4664745" cy="60357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539552" y="332656"/>
            <a:ext cx="338437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i="1" dirty="0">
                <a:solidFill>
                  <a:srgbClr val="C00000"/>
                </a:solidFill>
              </a:rPr>
              <a:t>Федоровская икона Божьей </a:t>
            </a:r>
            <a:r>
              <a:rPr lang="ru-RU" sz="6600" b="1" i="1" dirty="0" smtClean="0">
                <a:solidFill>
                  <a:srgbClr val="C00000"/>
                </a:solidFill>
              </a:rPr>
              <a:t>Матери</a:t>
            </a:r>
            <a:endParaRPr lang="ru-RU" sz="6600" b="1" i="1" dirty="0"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2547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140968"/>
            <a:ext cx="7992888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+mj-lt"/>
              </a:rPr>
              <a:t>Описание иконы</a:t>
            </a:r>
          </a:p>
          <a:p>
            <a:r>
              <a:rPr lang="ru-RU" dirty="0">
                <a:solidFill>
                  <a:srgbClr val="002060"/>
                </a:solidFill>
                <a:latin typeface="+mj-lt"/>
              </a:rPr>
              <a:t>По иконографии она относится к типу «Умиление»: Младенец прильнул к щеке Матери и обнимает Ее, но на Ее лике нет улыбки, только скорбь и бесконечная любовь к Сыну, который будет принесен в жертву за все человечество. Цвет одеяния Богоматери – пурпурный, что символизирует царскую власть, а в христианской традиции – Страсти Христовы. Обнаженные ножки Младенца напоминают о предстоящих Ему страданиях.</a:t>
            </a:r>
          </a:p>
          <a:p>
            <a:r>
              <a:rPr lang="ru-RU" dirty="0">
                <a:solidFill>
                  <a:srgbClr val="002060"/>
                </a:solidFill>
                <a:latin typeface="+mj-lt"/>
              </a:rPr>
              <a:t/>
            </a:r>
            <a:br>
              <a:rPr lang="ru-RU" dirty="0">
                <a:solidFill>
                  <a:srgbClr val="002060"/>
                </a:solidFill>
                <a:latin typeface="+mj-lt"/>
              </a:rPr>
            </a:br>
            <a:endParaRPr lang="ru-RU" dirty="0"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260649"/>
            <a:ext cx="7992888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Фео́доровская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ико́на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Бо́жией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Ма́тери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 — почитаемая в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  <a:hlinkClick r:id="rId2" tooltip="РПЦ"/>
              </a:rPr>
              <a:t>Русской православной церкви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  <a:hlinkClick r:id="rId3" tooltip="Чудотворная икона"/>
              </a:rPr>
              <a:t>чудотворная икона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  <a:hlinkClick r:id="rId4" tooltip="Богородица"/>
              </a:rPr>
              <a:t>Богородицы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, хранящаяся в Богоявленском соборе </a:t>
            </a:r>
            <a:r>
              <a:rPr lang="ru-RU" dirty="0" err="1">
                <a:solidFill>
                  <a:srgbClr val="002060"/>
                </a:solidFill>
                <a:latin typeface="Arial Black" panose="020B0A04020102020204" pitchFamily="34" charset="0"/>
                <a:hlinkClick r:id="rId5" tooltip="Богоявленско-Анастасиин монастырь"/>
              </a:rPr>
              <a:t>Богоявленско-Анастасиина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  <a:hlinkClick r:id="rId5" tooltip="Богоявленско-Анастасиин монастырь"/>
              </a:rPr>
              <a:t> монастыря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 в Костроме. </a:t>
            </a:r>
          </a:p>
          <a:p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Предание приписывает её авторство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  <a:hlinkClick r:id="rId6" tooltip="Лука (евангелист)"/>
              </a:rPr>
              <a:t>евангелисту Луке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, иконография сходна с </a:t>
            </a:r>
            <a:r>
              <a:rPr lang="ru-RU" u="sng" dirty="0">
                <a:solidFill>
                  <a:schemeClr val="tx1"/>
                </a:solidFill>
                <a:latin typeface="Arial Black" panose="020B0A04020102020204" pitchFamily="34" charset="0"/>
                <a:hlinkClick r:id="rId7" tooltip="Владимирская икона Божией Матери"/>
              </a:rPr>
              <a:t>Владимирской </a:t>
            </a:r>
            <a:r>
              <a:rPr lang="ru-RU" u="sng" dirty="0">
                <a:solidFill>
                  <a:srgbClr val="002060"/>
                </a:solidFill>
                <a:latin typeface="Arial Black" panose="020B0A04020102020204" pitchFamily="34" charset="0"/>
                <a:hlinkClick r:id="rId7" tooltip="Владимирская икона Божией Матери"/>
              </a:rPr>
              <a:t>иконой</a:t>
            </a:r>
            <a:r>
              <a:rPr lang="ru-RU" u="sng" dirty="0">
                <a:solidFill>
                  <a:srgbClr val="002060"/>
                </a:solidFill>
                <a:latin typeface="Arial Black" panose="020B0A04020102020204" pitchFamily="34" charset="0"/>
              </a:rPr>
              <a:t>. </a:t>
            </a:r>
          </a:p>
          <a:p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Почитается как одна из святынь дома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  <a:hlinkClick r:id="rId8" tooltip="Романовы"/>
              </a:rPr>
              <a:t>Романовых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, поскольку предание связывает её с призванием в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  <a:hlinkClick r:id="rId9" tooltip="1613 год"/>
              </a:rPr>
              <a:t>1613 году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 на царство основателя династии царя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  <a:hlinkClick r:id="rId10" tooltip="Михаил Фёдорович"/>
              </a:rPr>
              <a:t>Михаила Фёдоровича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1363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20688"/>
            <a:ext cx="7272808" cy="5078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Обретение иконы на Руси</a:t>
            </a:r>
          </a:p>
          <a:p>
            <a:r>
              <a:rPr lang="ru-RU" dirty="0">
                <a:solidFill>
                  <a:srgbClr val="002060"/>
                </a:solidFill>
              </a:rPr>
              <a:t>С 1 века н.э., когда была писана икона пресвятой Богородицы Федоровской, и до ее обретения в начале 13 века в маленьком русском городе Городец, история ее покрыта мраком. Известно лишь, что, когда в 1239 году Городец сожгли монголы, икона пропала, но через некоторое время произошло ее чудесное обретение князем Василием Костромским, младшим братом князя Александра Невского.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Случилось </a:t>
            </a:r>
            <a:r>
              <a:rPr lang="ru-RU" dirty="0">
                <a:solidFill>
                  <a:srgbClr val="002060"/>
                </a:solidFill>
              </a:rPr>
              <a:t>это так: охотясь, князь Василий заметил на ветвях дерева икону, однако при попытке достать ее она поднялась в воздух. Удивительно, но точно в это же время многие костромичи видели неизвестного воина, шедшего по городу с иконой в руках. Воин этот походил на св. великомученика Феодора </a:t>
            </a:r>
            <a:r>
              <a:rPr lang="ru-RU" dirty="0" err="1">
                <a:solidFill>
                  <a:srgbClr val="002060"/>
                </a:solidFill>
              </a:rPr>
              <a:t>Стратилата</a:t>
            </a:r>
            <a:r>
              <a:rPr lang="ru-RU" dirty="0">
                <a:solidFill>
                  <a:srgbClr val="002060"/>
                </a:solidFill>
              </a:rPr>
              <a:t>, в его честь в городе был возведен собор</a:t>
            </a:r>
            <a:r>
              <a:rPr lang="ru-RU" dirty="0" smtClean="0">
                <a:solidFill>
                  <a:srgbClr val="002060"/>
                </a:solidFill>
              </a:rPr>
              <a:t>. </a:t>
            </a:r>
            <a:r>
              <a:rPr lang="ru-RU" dirty="0">
                <a:solidFill>
                  <a:srgbClr val="002060"/>
                </a:solidFill>
              </a:rPr>
              <a:t>К месту обретения иконы Богородицы двинулась огромная процессия во главе с духовенством. После долгой коленопреклоненной молитвы ее торжественно перенесли в соборный храм Костромы, а иконе дали название </a:t>
            </a:r>
            <a:r>
              <a:rPr lang="ru-RU" dirty="0" err="1">
                <a:solidFill>
                  <a:srgbClr val="002060"/>
                </a:solidFill>
              </a:rPr>
              <a:t>Феодоровской</a:t>
            </a:r>
            <a:r>
              <a:rPr lang="ru-RU" dirty="0">
                <a:solidFill>
                  <a:srgbClr val="002060"/>
                </a:solidFill>
              </a:rPr>
              <a:t> в часть явления Феодора </a:t>
            </a:r>
            <a:r>
              <a:rPr lang="ru-RU" dirty="0" err="1">
                <a:solidFill>
                  <a:srgbClr val="002060"/>
                </a:solidFill>
              </a:rPr>
              <a:t>Стратилата</a:t>
            </a:r>
            <a:r>
              <a:rPr lang="ru-RU" dirty="0">
                <a:solidFill>
                  <a:srgbClr val="002060"/>
                </a:solidFill>
              </a:rPr>
              <a:t>, покровителя воинов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1021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110" y="1817429"/>
            <a:ext cx="4434293" cy="3338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16632"/>
            <a:ext cx="5544616" cy="64633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Значение </a:t>
            </a:r>
            <a:r>
              <a:rPr lang="ru-RU" b="1" dirty="0" err="1">
                <a:solidFill>
                  <a:srgbClr val="002060"/>
                </a:solidFill>
              </a:rPr>
              <a:t>Феодоровской</a:t>
            </a:r>
            <a:r>
              <a:rPr lang="ru-RU" b="1" dirty="0">
                <a:solidFill>
                  <a:srgbClr val="002060"/>
                </a:solidFill>
              </a:rPr>
              <a:t> иконы Божьей </a:t>
            </a:r>
            <a:r>
              <a:rPr lang="ru-RU" b="1" dirty="0" smtClean="0">
                <a:solidFill>
                  <a:srgbClr val="002060"/>
                </a:solidFill>
              </a:rPr>
              <a:t>Матери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За семь веков своего пребывания в Костроме </a:t>
            </a:r>
            <a:r>
              <a:rPr lang="ru-RU" dirty="0" err="1">
                <a:solidFill>
                  <a:srgbClr val="002060"/>
                </a:solidFill>
              </a:rPr>
              <a:t>Феодоровская</a:t>
            </a:r>
            <a:r>
              <a:rPr lang="ru-RU" dirty="0">
                <a:solidFill>
                  <a:srgbClr val="002060"/>
                </a:solidFill>
              </a:rPr>
              <a:t> икона явила немало чудес. Так, костромской собор, где она пребывала, дважды охватывал пожар, и оба раза пламя не затронуло чудотворную.</a:t>
            </a:r>
          </a:p>
          <a:p>
            <a:r>
              <a:rPr lang="ru-RU" dirty="0">
                <a:solidFill>
                  <a:srgbClr val="002060"/>
                </a:solidFill>
              </a:rPr>
              <a:t>Когда в 1260 году Костроме подступило монгольское войско, угрожавшее полным разорением города, князь выступил против врагов с </a:t>
            </a:r>
            <a:r>
              <a:rPr lang="ru-RU" dirty="0" err="1">
                <a:solidFill>
                  <a:srgbClr val="002060"/>
                </a:solidFill>
              </a:rPr>
              <a:t>Феодоровской</a:t>
            </a:r>
            <a:r>
              <a:rPr lang="ru-RU" dirty="0">
                <a:solidFill>
                  <a:srgbClr val="002060"/>
                </a:solidFill>
              </a:rPr>
              <a:t> иконой, которую несли перед его малой дружиной. Внезапно в разгар битвы лик Пресвятой Богородицы стал излучать ослепительное сияние, заставившее врагов бежать с поля боя. Озеро, неподалеку от которого происходила битва, получило название Святого, а на месте явления чуда князь велел поставить вначале крест, а затем каменную часовню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r>
              <a:rPr lang="ru-RU" dirty="0">
                <a:solidFill>
                  <a:srgbClr val="002060"/>
                </a:solidFill>
              </a:rPr>
              <a:t> Даже в годы советской власти Федоровскую икону Божьей Матери не тронули, что стало уникальным явлением в новейшей истории РПЦ, а в новом тысячелетии верующие многих городов России получили возможность поклониться ей и попросить о помощи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10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499" y="1124744"/>
            <a:ext cx="4554666" cy="55070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67544" y="476672"/>
            <a:ext cx="3996444" cy="45243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чем помогает Федоровская икона Божьей Матери</a:t>
            </a:r>
          </a:p>
          <a:p>
            <a: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Традиционно считается, что эта икона покровительствует девушкам, которые хотят выйти замуж, и будущим матерям, а также миру в семье и преодолению разногласий между близкими. Особенно много сведений о чудесных исцелениях женщин, которые долго не могли забеременеть, — после каждодневных чистосердечных молитв перед </a:t>
            </a:r>
            <a:r>
              <a:rPr lang="ru-RU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Феодоровской</a:t>
            </a:r>
            <a: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иконой им было даровано счастье материнства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  <a:endParaRPr lang="ru-RU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77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AEAD2D31D260D45B2CF91DD84E6E0A5" ma:contentTypeVersion="49" ma:contentTypeDescription="Создание документа." ma:contentTypeScope="" ma:versionID="aa6aba59327b211b46d4157c482bcbc0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1153093c964433108f50878cc9bfbd9b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AWJJH2MPE6E2-330546779-948</_dlc_DocId>
    <_dlc_DocIdUrl xmlns="4a252ca3-5a62-4c1c-90a6-29f4710e47f8">
      <Url>http://edu-sps.koiro.local/Sharya/ds1/1/_layouts/15/DocIdRedir.aspx?ID=AWJJH2MPE6E2-330546779-948</Url>
      <Description>AWJJH2MPE6E2-330546779-948</Description>
    </_dlc_DocIdUrl>
  </documentManagement>
</p:properties>
</file>

<file path=customXml/itemProps1.xml><?xml version="1.0" encoding="utf-8"?>
<ds:datastoreItem xmlns:ds="http://schemas.openxmlformats.org/officeDocument/2006/customXml" ds:itemID="{7A2375F4-EF32-406F-A953-ED64A92F4CD3}"/>
</file>

<file path=customXml/itemProps2.xml><?xml version="1.0" encoding="utf-8"?>
<ds:datastoreItem xmlns:ds="http://schemas.openxmlformats.org/officeDocument/2006/customXml" ds:itemID="{88F820A3-E489-44CA-A7C9-3F946E3A9976}"/>
</file>

<file path=customXml/itemProps3.xml><?xml version="1.0" encoding="utf-8"?>
<ds:datastoreItem xmlns:ds="http://schemas.openxmlformats.org/officeDocument/2006/customXml" ds:itemID="{7ADBEFE7-B294-43B4-BB1E-38F17599963B}"/>
</file>

<file path=customXml/itemProps4.xml><?xml version="1.0" encoding="utf-8"?>
<ds:datastoreItem xmlns:ds="http://schemas.openxmlformats.org/officeDocument/2006/customXml" ds:itemID="{8E1B425F-E264-4DC7-929F-A3AA3516E918}"/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52</TotalTime>
  <Words>584</Words>
  <Application>Microsoft Office PowerPoint</Application>
  <PresentationFormat>Экран (4:3)</PresentationFormat>
  <Paragraphs>24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12</cp:revision>
  <dcterms:modified xsi:type="dcterms:W3CDTF">2020-11-06T10:23:36Z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0x0101003AEAD2D31D260D45B2CF91DD84E6E0A5</vt:lpwstr>
  </property>
  <property fmtid="{D5CDD505-2E9C-101B-9397-08002B2CF9AE}" pid="3" name="_dlc_DocIdItemGuid">
    <vt:lpwstr>ec51e3ba-0b47-471f-9b30-229ce26f8a9b</vt:lpwstr>
  </property>
</Properties>
</file>