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3" r:id="rId4"/>
    <p:sldId id="260" r:id="rId5"/>
    <p:sldId id="267" r:id="rId6"/>
    <p:sldId id="261" r:id="rId7"/>
    <p:sldId id="266" r:id="rId8"/>
    <p:sldId id="262" r:id="rId9"/>
    <p:sldId id="264" r:id="rId10"/>
    <p:sldId id="265" r:id="rId11"/>
    <p:sldId id="268" r:id="rId12"/>
    <p:sldId id="269" r:id="rId13"/>
    <p:sldId id="271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87448-1787-4369-94C1-ECD505314AB5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8580-C02D-4847-9F33-B89AFD8C4F1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87448-1787-4369-94C1-ECD505314AB5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8580-C02D-4847-9F33-B89AFD8C4F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87448-1787-4369-94C1-ECD505314AB5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8580-C02D-4847-9F33-B89AFD8C4F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87448-1787-4369-94C1-ECD505314AB5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8580-C02D-4847-9F33-B89AFD8C4F1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87448-1787-4369-94C1-ECD505314AB5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8580-C02D-4847-9F33-B89AFD8C4F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87448-1787-4369-94C1-ECD505314AB5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8580-C02D-4847-9F33-B89AFD8C4F1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87448-1787-4369-94C1-ECD505314AB5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8580-C02D-4847-9F33-B89AFD8C4F1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87448-1787-4369-94C1-ECD505314AB5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8580-C02D-4847-9F33-B89AFD8C4F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87448-1787-4369-94C1-ECD505314AB5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8580-C02D-4847-9F33-B89AFD8C4F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87448-1787-4369-94C1-ECD505314AB5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8580-C02D-4847-9F33-B89AFD8C4F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87448-1787-4369-94C1-ECD505314AB5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E8580-C02D-4847-9F33-B89AFD8C4F1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8687448-1787-4369-94C1-ECD505314AB5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9FE8580-C02D-4847-9F33-B89AFD8C4F1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G_813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6"/>
          <a:stretch/>
        </p:blipFill>
        <p:spPr bwMode="auto">
          <a:xfrm>
            <a:off x="-24831" y="0"/>
            <a:ext cx="9189335" cy="687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23016" y="476672"/>
            <a:ext cx="7128792" cy="165618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Храм преподобного апостола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Варнавы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Ветлужского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84168" y="4869160"/>
            <a:ext cx="2810173" cy="149755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Авторы: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Воспитатели МБДОУ «Детский сад №1 «Берёзка»»</a:t>
            </a:r>
          </a:p>
          <a:p>
            <a:r>
              <a:rPr 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Соловьева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М.В.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Писарева П.И.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Колокола церковные - Колокола церковные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6237312"/>
            <a:ext cx="589266" cy="58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8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8" y="2386624"/>
            <a:ext cx="34563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182880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Char char="*"/>
            </a:pP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После крестного хода епископ Галичский и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Макарьевский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Алексий совершат соборное богослужение в храме преподобного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Варнавы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Ветлужского.</a:t>
            </a:r>
          </a:p>
        </p:txBody>
      </p:sp>
      <p:pic>
        <p:nvPicPr>
          <p:cNvPr id="2050" name="Picture 2" descr="https://gck-sharya.kst.muzkult.ru/media/2020/06/23/1257757457/85_novy_j_raz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52736"/>
            <a:ext cx="5616624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71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77887" y="116632"/>
            <a:ext cx="7229108" cy="11430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Жизнь храма сегодня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9735" y="5445224"/>
            <a:ext cx="8279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течение многих лет при храме работает воскресная школа, воспитанниками которой ежегодно являются от 15 до 30 человек детей и подростков.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" y="1911578"/>
            <a:ext cx="4286280" cy="2868424"/>
          </a:xfrm>
          <a:prstGeom prst="rect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8" name="Picture 3" descr="I:\о церкви\IMG_2449.JPG"/>
          <p:cNvPicPr>
            <a:picLocks noChangeAspect="1" noChangeArrowheads="1"/>
          </p:cNvPicPr>
          <p:nvPr/>
        </p:nvPicPr>
        <p:blipFill>
          <a:blip r:embed="rId3" cstate="print"/>
          <a:srcRect t="8624"/>
          <a:stretch>
            <a:fillRect/>
          </a:stretch>
        </p:blipFill>
        <p:spPr bwMode="auto">
          <a:xfrm>
            <a:off x="4572000" y="1911578"/>
            <a:ext cx="4137383" cy="2840571"/>
          </a:xfrm>
          <a:prstGeom prst="rect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436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о церкви\IMG_24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764704"/>
            <a:ext cx="4644517" cy="3096344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о церкви\IMG_24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20888"/>
            <a:ext cx="4630052" cy="3086701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02" y="5877271"/>
            <a:ext cx="7285351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3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83827" y="4077072"/>
            <a:ext cx="3694114" cy="216302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Варнавинские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чтения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3" y="692696"/>
            <a:ext cx="3726680" cy="2798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26258"/>
            <a:ext cx="4548985" cy="3539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60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о церкви\IMG_24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9" r="14928"/>
          <a:stretch/>
        </p:blipFill>
        <p:spPr bwMode="auto">
          <a:xfrm>
            <a:off x="683568" y="1260258"/>
            <a:ext cx="3463636" cy="415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83968" y="1412776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Сила и благосостояние нашего Отечества – в сборе, в соборности. И чтобы достойно жить в нашей любимой стране, нашей Родине, нам так мало нужно – просто любить Родину, заботиться о сохранении Великой Истории, Веры, Культуры и любить друг друга. </a:t>
            </a:r>
          </a:p>
        </p:txBody>
      </p:sp>
    </p:spTree>
    <p:extLst>
      <p:ext uri="{BB962C8B-B14F-4D97-AF65-F5344CB8AC3E}">
        <p14:creationId xmlns:p14="http://schemas.microsoft.com/office/powerpoint/2010/main" val="59798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vyatsy.org/assets/images/temples/824_024589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1" y="692696"/>
            <a:ext cx="912625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5833385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Храм преподобного апостола </a:t>
            </a:r>
            <a:r>
              <a:rPr 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Варнавы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Ветлужского расположен в г. Шарья в п. Ленинский на улице Карла Маркса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0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31640" y="548680"/>
            <a:ext cx="6408712" cy="4880026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688" y="5647552"/>
            <a:ext cx="5544616" cy="877792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Протоиерей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Гангур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Серафим (Федорович) родился 5 октября 1965 года на Украине в селе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Копашнево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Хустского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района Закарпатской области.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798" y="612056"/>
            <a:ext cx="3564396" cy="4753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1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323761" y="618606"/>
            <a:ext cx="3508251" cy="4479730"/>
          </a:xfrm>
        </p:spPr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91680" y="633098"/>
            <a:ext cx="2448272" cy="5460198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Преподобный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Варнава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пришёл 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ветлужскую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землю из Великого Устюга – в те годы, когда после победы над татарами русские стали свободно селиться по пустынным местам. Он жил на берегу реки Ветлуги – на Красной горе, в глухом лесу, за сотню верст от человеческого жилья. Много лет провел здесь в трудах, молитвах, лишениях и страданиях.</a:t>
            </a:r>
          </a:p>
        </p:txBody>
      </p:sp>
      <p:pic>
        <p:nvPicPr>
          <p:cNvPr id="10242" name="Picture 2" descr="https://azbyka.ru/days/assets/img/saints/350/p1ebh2d6ut1j59i4101jj898e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633098"/>
            <a:ext cx="3536851" cy="448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01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260648"/>
            <a:ext cx="6606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– А почему храм назвали в честь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Варнавы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Ветлужского?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08996" y="1052736"/>
            <a:ext cx="59401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«Когда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я в Рождественском открывал храм, там был святой источник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Варнавы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. По преданию, когда преподобный плыл на лодке по Ветлуге, в том месте вышел на берег и молился. Как ключик ни уничтожали, как ни закидывали землей в советское время, он сохранился до сих пор. Около источника специально ловили, арестовывали людей, а они все равно шли к нему и молились. Разве это не глубокая вера в преподобного? Вода многим помогает, исцеляет. Мы выстроили над источником часовенку, каждый раз в день его памяти читали там акафист. Я молебны служил и до сих пор на день памяти из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Варнавиного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источника привожу воду в наш храм и с ней освящаю остальную воду. Людей много собирается на этот праздник. Наша церковь – единственная в области, названная в честь преподобного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5360115"/>
            <a:ext cx="2651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Протоирей Серафим </a:t>
            </a:r>
            <a:r>
              <a:rPr lang="ru-RU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Гангур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571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1484784"/>
            <a:ext cx="3672408" cy="5112568"/>
          </a:xfrm>
        </p:spPr>
        <p:txBody>
          <a:bodyPr>
            <a:normAutofit fontScale="85000" lnSpcReduction="10000"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Перед самой революцией, в 1916 году, в Шарье был построен красивейший деревянный храм в честь святителя Николая Чудотворца. Возносились в нём молитвы к Богу, крестили младенцев, венчали, отпевали усопших – все как положено. Но изменились времена, изменились нравы. Повсюду начались гонения на Церковь, их служителей, священников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Закрыли в 1929 году и наш храм. Судьба иконописец творений, церковной утвари неизвестна и по сей день. Само здание было реконструировано, и каким только целям , потом не служило. Было оно и клубом, и кинотеатром, который назвался «Северный».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IMG_81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299" y="1508761"/>
            <a:ext cx="388653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G_81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808817" y="4163261"/>
            <a:ext cx="3897015" cy="259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0"/>
            <a:ext cx="81662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История храма преподобного </a:t>
            </a:r>
            <a:r>
              <a:rPr lang="ru-RU" sz="4400" b="1" i="1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Варнавы</a:t>
            </a:r>
            <a:r>
              <a:rPr lang="ru-RU" sz="4400" b="1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Ветлужского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58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4077072" cy="5721816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Вскоре клуб сгорел. После восстановления, здание храма передано было музею. Несмотря на все события, в душах русских людей , живущих в глубинке России,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богохранимом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Костромском крае, теплился огонёк веры. Православная община Шарьи с 1988 года собирала подписи, добиваясь передачи здания музея первоначально строившемуся храму.</a:t>
            </a:r>
            <a:endParaRPr lang="ru-RU" dirty="0"/>
          </a:p>
        </p:txBody>
      </p:sp>
      <p:pic>
        <p:nvPicPr>
          <p:cNvPr id="1026" name="Picture 2" descr="http://player.myshared.ru/4/193896/slides/slide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3" t="22321" r="5188" b="41140"/>
          <a:stretch/>
        </p:blipFill>
        <p:spPr bwMode="auto">
          <a:xfrm>
            <a:off x="5225807" y="980728"/>
            <a:ext cx="3528392" cy="243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54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620688"/>
            <a:ext cx="5328592" cy="5760640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Около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9 тысяч верующих подписалось под прошением. С этим прошением несколько человек отправилось в Кострому к епископу Костромскому и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Галическому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Александру. Во время беседы деловито добавили : «Батюшку нам пошлите непременно хорошего». «Будет в вашей, построенной в честь святителя Николая церкви, хороший священник» – пообещал он. При молитвенной поддержке и ходатайстве Владыки, местные власти приняли решение о передаче музея – Церкви. Был составлен, скреплён подписями и печатями соответствующий документ, и определена дата : 25 июня 1991 года. В этот день при большом стечении народа в присутствии епархиального секретаря , священника Валерия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Бунтеева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, и будущего настоятеля храма, священника Николая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Королюка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, председателем горисполкома А. Г. Созиновым, был передан символический ключ от центральной части здания. Там расположился храм со своим ещё немудрёным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хозяйством.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http://player.myshared.ru/4/193896/slides/slide_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8" t="8462" r="1407" b="29800"/>
          <a:stretch/>
        </p:blipFill>
        <p:spPr bwMode="auto">
          <a:xfrm>
            <a:off x="6084168" y="692696"/>
            <a:ext cx="237626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55346" y="4221088"/>
            <a:ext cx="228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Епископ Костромской </a:t>
            </a: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Галический</a:t>
            </a:r>
            <a:r>
              <a:rPr lang="ru-RU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Александр.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169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548680"/>
            <a:ext cx="4752528" cy="5688632"/>
          </a:xfrm>
        </p:spPr>
        <p:txBody>
          <a:bodyPr>
            <a:normAutofit fontScale="85000" lnSpcReduction="10000"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2003 года в День памяти преподобного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Варнавы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Ветлужского (24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июня) ежегодно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совершается десятикилометровый крестный ход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рано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утром от храма в честь Казанской иконы Божией Матери поселка Ветлужский до храма преподобного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Варнавы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Ветлужского города Шарьи с остановками в храмах в честь иконы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Феодоровской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Божией Матери, святителя Николая и цесаревича Алексия.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Верующие идут через весь город с хоругвями, иконами, с непрекращающейся ни на минуту молитвой «Господи, Иисусе Христе Сыне Божий, помилуй нас, грешных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Основной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целью крестного хода является прославление святого преподобного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Варнавы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Ветлужского, а также молитвенное единение верующих. Крестный ход объединяет людей для общей молитвы, испытание духа и тела и оставление всего суетного мирского, вознося свои мысли и чувства к Создателю.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galich-eparhia.cerkov.ru/files/2018/06/DSC_0568-1024x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0281"/>
            <a:ext cx="367061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gck-sharya.kst.muzkult.ru/media/2020/06/23/1257757541/98_novy_j_razm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197" y="3920261"/>
            <a:ext cx="3670615" cy="275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63688" y="0"/>
            <a:ext cx="48756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i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Крестный ход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80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AEAD2D31D260D45B2CF91DD84E6E0A5" ma:contentTypeVersion="49" ma:contentTypeDescription="Создание документа." ma:contentTypeScope="" ma:versionID="aa6aba59327b211b46d4157c482bcbc0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1153093c964433108f50878cc9bfbd9b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AWJJH2MPE6E2-330546779-947</_dlc_DocId>
    <_dlc_DocIdUrl xmlns="4a252ca3-5a62-4c1c-90a6-29f4710e47f8">
      <Url>http://edu-sps.koiro.local/Sharya/ds1/1/_layouts/15/DocIdRedir.aspx?ID=AWJJH2MPE6E2-330546779-947</Url>
      <Description>AWJJH2MPE6E2-330546779-947</Description>
    </_dlc_DocIdUrl>
  </documentManagement>
</p:properties>
</file>

<file path=customXml/itemProps1.xml><?xml version="1.0" encoding="utf-8"?>
<ds:datastoreItem xmlns:ds="http://schemas.openxmlformats.org/officeDocument/2006/customXml" ds:itemID="{CBCBD735-4873-4AA5-BFE6-2FAB35A11335}"/>
</file>

<file path=customXml/itemProps2.xml><?xml version="1.0" encoding="utf-8"?>
<ds:datastoreItem xmlns:ds="http://schemas.openxmlformats.org/officeDocument/2006/customXml" ds:itemID="{E47CB961-CD07-409E-B020-F70EDDFBB59D}"/>
</file>

<file path=customXml/itemProps3.xml><?xml version="1.0" encoding="utf-8"?>
<ds:datastoreItem xmlns:ds="http://schemas.openxmlformats.org/officeDocument/2006/customXml" ds:itemID="{5E00252D-4688-4184-A35C-CEB5DAF8C6B1}"/>
</file>

<file path=customXml/itemProps4.xml><?xml version="1.0" encoding="utf-8"?>
<ds:datastoreItem xmlns:ds="http://schemas.openxmlformats.org/officeDocument/2006/customXml" ds:itemID="{DED6EDA6-124F-4D3A-BD96-A47AF6E5085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</TotalTime>
  <Words>816</Words>
  <Application>Microsoft Office PowerPoint</Application>
  <PresentationFormat>Экран (4:3)</PresentationFormat>
  <Paragraphs>26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 Храм преподобного апостола Варнавы Ветлужского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Жизнь храма сегодня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Церковь Варнавы Ветлужского  в Шарье </dc:title>
  <dc:creator>user</dc:creator>
  <cp:lastModifiedBy>user</cp:lastModifiedBy>
  <cp:revision>27</cp:revision>
  <dcterms:created xsi:type="dcterms:W3CDTF">2020-12-20T17:21:30Z</dcterms:created>
  <dcterms:modified xsi:type="dcterms:W3CDTF">2020-12-23T08:04:36Z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0x0101003AEAD2D31D260D45B2CF91DD84E6E0A5</vt:lpwstr>
  </property>
  <property fmtid="{D5CDD505-2E9C-101B-9397-08002B2CF9AE}" pid="3" name="_dlc_DocIdItemGuid">
    <vt:lpwstr>cd6fecc0-120a-4543-95f6-9c5a7b00f2e0</vt:lpwstr>
  </property>
</Properties>
</file>