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6" r:id="rId7"/>
    <p:sldId id="265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1BEE8D-8F04-474A-A127-FE227BBA95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494F93-2469-42B6-9E25-F3B0B91463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IMG_20201208_104329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68752" cy="468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523732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Православный духовно-просветительский центр при храме в честь святого страстотерпца цесаревича Алексия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529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Храм назван в честь цесаревича Алексия - сына последнего российского императора Николая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II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 Этот святой – наш современник. Он по возрасту – ровесник воспитанников воскресной школы, даже младше некоторых. Он уже в таком возрасте причислен к лику святых. Очень важно посмотреть всю жизнь этого удивительного отрока. Насколько он был в таком юном возрасте проникнут любовью к Родине, к России. Именно это повлияло на выбор небесного покровителя духовно-просветительского центра.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 ноября 2014 года в храме святого страстотерпца цесаревича Алексия состоялась первая Божественная литургия.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20 мая 2018 года епископ Галичский и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Макарьевский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Алексий совершил чин Великого освящения храма.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5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5.userapi.com/impg/eOoUBfzKGInCe0NkCMC9Ca6FsL4gXWTbobC6-g/BAfUsQfvjCk.jpg?size=1280x960&amp;quality=96&amp;sign=73593ccbfb25f8da06a72e242c9dd93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2"/>
          <a:stretch/>
        </p:blipFill>
        <p:spPr bwMode="auto">
          <a:xfrm>
            <a:off x="35496" y="0"/>
            <a:ext cx="904862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6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36" y="15238312"/>
            <a:ext cx="3248128" cy="24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36" y="-2"/>
            <a:ext cx="9110286" cy="683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1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3996" r="17360" b="22503"/>
          <a:stretch/>
        </p:blipFill>
        <p:spPr bwMode="auto">
          <a:xfrm>
            <a:off x="251520" y="88993"/>
            <a:ext cx="4464496" cy="62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4" y="88993"/>
            <a:ext cx="4248472" cy="60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2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5885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4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8534"/>
            <a:ext cx="5233119" cy="391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77072"/>
            <a:ext cx="8568952" cy="212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Все помещения первого этажа заняты под классы, где проходят занятия в воскресной школе и спевки хора. Дети осваивают хоровое церковное пение. Они не просто теоретически изучают песнопения, они их пропускают через свою душу и участвуют в богослужении. Достаточно большая посещаемость церковно-приходской библиотеки. Проводятся занятия со взрослыми на Богословских курсах.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664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516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воскресной школе педагоги учат детей Закону Божьему, христианской нравственности, хоровому пению, знакомят ребят с Ветхим и Новым Заветами, преподают основы православной веры, проводят беседы о житиях святых. На творческих занятиях дети рисуют, делают своими руками разные интересные поделки и многое другое. Для учащихся проводятся занятия, способствующие развитию внимания, творческих умений. Все дети участвуют в праздничных мероприятиях: готовят утренники, концерты, спектакли. Предназначение воскресной школы, в первую очередь, - это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воцерковление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детей, их духовное совершенствование. Школа призвана дать ребенку систему духовных знаний Слова Божьего, помочь стать настоящими христианами.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При храме занимаются два церковных детских хора – старший и младший. Оба участвуют в богослужении и в праздничных мероприятиях.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498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85884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30120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 Быкова Ольга Николаевна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Сахарова Светлана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849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AD2D31D260D45B2CF91DD84E6E0A5" ma:contentTypeVersion="49" ma:contentTypeDescription="Создание документа." ma:contentTypeScope="" ma:versionID="aa6aba59327b211b46d4157c482bcbc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AWJJH2MPE6E2-330546779-955</_dlc_DocId>
    <_dlc_DocIdUrl xmlns="4a252ca3-5a62-4c1c-90a6-29f4710e47f8">
      <Url>http://edu-sps.koiro.local/Sharya/ds1/1/_layouts/15/DocIdRedir.aspx?ID=AWJJH2MPE6E2-330546779-955</Url>
      <Description>AWJJH2MPE6E2-330546779-955</Description>
    </_dlc_DocIdUrl>
  </documentManagement>
</p:properties>
</file>

<file path=customXml/itemProps1.xml><?xml version="1.0" encoding="utf-8"?>
<ds:datastoreItem xmlns:ds="http://schemas.openxmlformats.org/officeDocument/2006/customXml" ds:itemID="{44D74C28-C35A-41FD-A7AF-CCCE5D34F8C6}"/>
</file>

<file path=customXml/itemProps2.xml><?xml version="1.0" encoding="utf-8"?>
<ds:datastoreItem xmlns:ds="http://schemas.openxmlformats.org/officeDocument/2006/customXml" ds:itemID="{F1D9FC71-0AC6-4837-A481-9851A56A10FE}"/>
</file>

<file path=customXml/itemProps3.xml><?xml version="1.0" encoding="utf-8"?>
<ds:datastoreItem xmlns:ds="http://schemas.openxmlformats.org/officeDocument/2006/customXml" ds:itemID="{6B929465-4FD8-4D8C-AA35-235DC4BA2929}"/>
</file>

<file path=customXml/itemProps4.xml><?xml version="1.0" encoding="utf-8"?>
<ds:datastoreItem xmlns:ds="http://schemas.openxmlformats.org/officeDocument/2006/customXml" ds:itemID="{7C00C9A0-F6C3-4891-8E4E-457A2E674AB6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312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2020-12-21T16:34:56Z</dcterms:created>
  <dcterms:modified xsi:type="dcterms:W3CDTF">2020-12-21T17:06:13Z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0x0101003AEAD2D31D260D45B2CF91DD84E6E0A5</vt:lpwstr>
  </property>
  <property fmtid="{D5CDD505-2E9C-101B-9397-08002B2CF9AE}" pid="3" name="_dlc_DocIdItemGuid">
    <vt:lpwstr>38d9bf32-2603-461e-b151-22e463402817</vt:lpwstr>
  </property>
</Properties>
</file>