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89CDAB0-C031-4B38-BBED-8B8A4081E030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E5C480-DA57-4A47-9F4D-E9EBADC5FA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7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Виртуальная экскурсия в </a:t>
            </a: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Свято-Никольский храм</a:t>
            </a:r>
            <a:r>
              <a:rPr lang="ru-RU" sz="7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г. Шарья</a:t>
            </a: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Сабурова Инна Борисовна, музыкальный руководитель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Печерская Юлия Васильевна, инструктор по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физ.воспитанию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5"/>
            <a:ext cx="121920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0"/>
            <a:ext cx="11780520" cy="66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"/>
            <a:ext cx="11871960" cy="65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6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8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138545"/>
            <a:ext cx="12192000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он никольского храма г. Шарь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765" y="96982"/>
            <a:ext cx="11513126" cy="64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7345" y="2327564"/>
            <a:ext cx="852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AEAD2D31D260D45B2CF91DD84E6E0A5" ma:contentTypeVersion="49" ma:contentTypeDescription="Создание документа." ma:contentTypeScope="" ma:versionID="aa6aba59327b211b46d4157c482bcbc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AWJJH2MPE6E2-330546779-954</_dlc_DocId>
    <_dlc_DocIdUrl xmlns="4a252ca3-5a62-4c1c-90a6-29f4710e47f8">
      <Url>http://edu-sps.koiro.local/Sharya/ds1/1/_layouts/15/DocIdRedir.aspx?ID=AWJJH2MPE6E2-330546779-954</Url>
      <Description>AWJJH2MPE6E2-330546779-954</Description>
    </_dlc_DocIdUrl>
  </documentManagement>
</p:properties>
</file>

<file path=customXml/itemProps1.xml><?xml version="1.0" encoding="utf-8"?>
<ds:datastoreItem xmlns:ds="http://schemas.openxmlformats.org/officeDocument/2006/customXml" ds:itemID="{50ECBBE0-E96F-40C5-A07E-6A04A0D102AE}"/>
</file>

<file path=customXml/itemProps2.xml><?xml version="1.0" encoding="utf-8"?>
<ds:datastoreItem xmlns:ds="http://schemas.openxmlformats.org/officeDocument/2006/customXml" ds:itemID="{1BA9BA5D-66E7-4CAC-9437-2AD651A84FBB}"/>
</file>

<file path=customXml/itemProps3.xml><?xml version="1.0" encoding="utf-8"?>
<ds:datastoreItem xmlns:ds="http://schemas.openxmlformats.org/officeDocument/2006/customXml" ds:itemID="{4A67FC43-0C1D-464A-818D-78819DB24716}"/>
</file>

<file path=customXml/itemProps4.xml><?xml version="1.0" encoding="utf-8"?>
<ds:datastoreItem xmlns:ds="http://schemas.openxmlformats.org/officeDocument/2006/customXml" ds:itemID="{E289EA20-CB0F-4797-8C16-E4C05324BF45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128</TotalTime>
  <Words>29</Words>
  <Application>Microsoft Office PowerPoint</Application>
  <PresentationFormat>Произвольный</PresentationFormat>
  <Paragraphs>4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Letiv</dc:creator>
  <cp:lastModifiedBy>Пользователь Windows</cp:lastModifiedBy>
  <cp:revision>8</cp:revision>
  <dcterms:created xsi:type="dcterms:W3CDTF">2020-11-09T04:52:48Z</dcterms:created>
  <dcterms:modified xsi:type="dcterms:W3CDTF">2020-12-24T08:55:23Z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0x0101003AEAD2D31D260D45B2CF91DD84E6E0A5</vt:lpwstr>
  </property>
  <property fmtid="{D5CDD505-2E9C-101B-9397-08002B2CF9AE}" pid="3" name="_dlc_DocIdItemGuid">
    <vt:lpwstr>c24cb9a7-6d61-44d0-9807-034d909a784c</vt:lpwstr>
  </property>
</Properties>
</file>