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64" r:id="rId7"/>
    <p:sldId id="261" r:id="rId8"/>
    <p:sldId id="262" r:id="rId9"/>
    <p:sldId id="258" r:id="rId10"/>
    <p:sldId id="265" r:id="rId11"/>
    <p:sldId id="270" r:id="rId12"/>
    <p:sldId id="268" r:id="rId13"/>
    <p:sldId id="269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28548-66C2-6E40-C96A-2417521BB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BDD536-8037-218F-DE47-4F960E10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F25DC-B68D-24D3-1508-392CF64C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0268F-6465-569A-2FCA-1FA7AD9F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796457-A528-F49E-16AE-F92438C5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3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C286C-B70B-7113-BCA3-E6D18969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F31CB7-8E15-E2BA-FFC3-A27B0B6B6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43DE5-C163-4E5F-3C39-8A962977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0799B4-14B3-8424-6F13-890A0810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6A284-B6E3-85E5-FB9B-2A8D1B52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8695A0-9DDF-3D46-CFF2-C68A94A34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8DF770-A9B7-6B2F-049E-36821AE4F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E713A-6302-2AD2-B374-85DD63B5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67DBD-9E7B-CC57-A8C0-B8A5AAA1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6D8E5-098D-465F-6AE9-F894305F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2A00-8358-8439-85F8-19141B9B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E5043-B929-C9F6-9498-FA2CEA99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C4436-DFDB-9D98-BAC0-C441BA96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9D594-4D5C-106A-D503-A2E387E4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C9B0B-1242-544B-66E2-9F50BCD3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5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9EC23-53F9-3EE6-1BD6-A9111E90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337D3-4A94-F0BF-21BD-991D43915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AB15F-A42E-CB7F-4D04-8E74A859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D9A36-7939-B014-B953-24EDBDD1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D607A-4B7D-A9BD-5A9C-247BCCF0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4EDEF-00A4-CDB9-03B9-04C5A709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23409-D0ED-7C2F-FCC8-1A327A4BB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0E41A5-5A6F-71A5-F5DD-5A8E445E9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605D4F-89BE-4802-011D-970029B1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AA3F-F56E-D5A9-40C1-82927012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831DD-6106-7817-F0F3-DB2FC606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9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53B9E-C5BA-4A45-A30B-4E8D788D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1C972F-E09E-F5D1-9CF6-137736694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5ECEE-6E81-AC7F-87BD-EFD30168F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B87291-E21F-994A-B5F3-88175D4F1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8BD5CB-FE90-E4DF-AD74-76871C5CF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D043D8-4FC6-1D61-B616-082AC07A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4B4EB1-61BA-FCF5-35B2-4B38E239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41B697-3312-FFA8-096E-CCACBB40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9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2ED5C-98FB-58BF-D19A-CBE635A8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84AA20-8B2C-96E9-5269-AE928A78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E2E897-95E9-B4F7-B07A-A72D237B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9B9305-3E31-8572-6440-8895ED73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FEAA89-1E3F-47E4-A43F-18544637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C2967B-B594-024F-AED8-D329390B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6F0312-52EB-EE73-F738-143C265F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A56BA-C4A9-0B0D-9AF7-9A153D94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E7C8D-0F69-054E-6541-330DDD0EE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ED2D2-7E34-596A-9544-FC810A144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E016A6-5D0D-FAD2-A430-1B87901E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E9A98D-C007-DEEA-7ABD-51982CB9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5A188-9E5A-8FDB-2003-7B299045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7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9A309-2D73-680D-F424-7361D239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A2E87-89D4-E352-98CA-73FCFB24B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1DE0A5-6875-BCAC-5A41-6494878F8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5D6F0B-8BEC-2240-1452-3EDD5A7C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DEF887-0C2E-0739-CC72-15116EFE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F6C74B-617C-8244-687F-19402D95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6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CF3A7-08C4-653A-1FA1-38033991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EA9F7F-F54E-3B3F-C2B0-C9F20A06F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581AF9-65F6-67B2-889A-11A5ACC6B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F74F-6A3B-44B5-BDDC-8045CE3E48D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54D55-AADF-0352-03C6-DA723AA11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22A18-93C7-6449-7637-FCF96D029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F395-9EEE-4069-B1C4-919CBF7E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CF67E-F307-D7E7-287F-B09B49F35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8" t="26038" r="37700" b="52997"/>
          <a:stretch/>
        </p:blipFill>
        <p:spPr>
          <a:xfrm>
            <a:off x="506437" y="886265"/>
            <a:ext cx="10818055" cy="3643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E9A5B-E453-4703-A41B-DE5105C970E5}"/>
              </a:ext>
            </a:extLst>
          </p:cNvPr>
          <p:cNvSpPr txBox="1"/>
          <p:nvPr/>
        </p:nvSpPr>
        <p:spPr>
          <a:xfrm>
            <a:off x="1434904" y="5303520"/>
            <a:ext cx="8989256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</a:rPr>
              <a:t>Презентацию для педагогов подготовила воспитатель Корчагина Татьяна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8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6DE95-A0FD-8452-FC0E-C70DB547F7AA}"/>
              </a:ext>
            </a:extLst>
          </p:cNvPr>
          <p:cNvSpPr txBox="1"/>
          <p:nvPr/>
        </p:nvSpPr>
        <p:spPr>
          <a:xfrm>
            <a:off x="1066800" y="365760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Примеры заданий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69232-5D5F-6E88-400E-DEB509D94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6" t="20293" r="28231" b="28400"/>
          <a:stretch/>
        </p:blipFill>
        <p:spPr>
          <a:xfrm>
            <a:off x="1427834" y="1310309"/>
            <a:ext cx="9697366" cy="55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6DE95-A0FD-8452-FC0E-C70DB547F7AA}"/>
              </a:ext>
            </a:extLst>
          </p:cNvPr>
          <p:cNvSpPr txBox="1"/>
          <p:nvPr/>
        </p:nvSpPr>
        <p:spPr>
          <a:xfrm>
            <a:off x="1066800" y="365760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Примеры заданий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6E5A0-2949-0B0F-9A6C-B3CB02574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3" t="35275" r="34115" b="14854"/>
          <a:stretch/>
        </p:blipFill>
        <p:spPr>
          <a:xfrm>
            <a:off x="1165274" y="1135201"/>
            <a:ext cx="9861452" cy="56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6DE95-A0FD-8452-FC0E-C70DB547F7AA}"/>
              </a:ext>
            </a:extLst>
          </p:cNvPr>
          <p:cNvSpPr txBox="1"/>
          <p:nvPr/>
        </p:nvSpPr>
        <p:spPr>
          <a:xfrm>
            <a:off x="1066800" y="365760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Примеры заданий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68661F-A9DE-66D3-9198-201886DA9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0" t="32401" r="33654" b="17522"/>
          <a:stretch/>
        </p:blipFill>
        <p:spPr>
          <a:xfrm>
            <a:off x="1913206" y="1229300"/>
            <a:ext cx="8255389" cy="54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8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6DE95-A0FD-8452-FC0E-C70DB547F7AA}"/>
              </a:ext>
            </a:extLst>
          </p:cNvPr>
          <p:cNvSpPr txBox="1"/>
          <p:nvPr/>
        </p:nvSpPr>
        <p:spPr>
          <a:xfrm>
            <a:off x="1066800" y="365760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Примеры заданий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077AD-D92B-25ED-E2C7-5BE75B4F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7" t="32401" r="35470" b="17922"/>
          <a:stretch/>
        </p:blipFill>
        <p:spPr>
          <a:xfrm>
            <a:off x="1439705" y="1135201"/>
            <a:ext cx="9312590" cy="54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6DE95-A0FD-8452-FC0E-C70DB547F7AA}"/>
              </a:ext>
            </a:extLst>
          </p:cNvPr>
          <p:cNvSpPr txBox="1"/>
          <p:nvPr/>
        </p:nvSpPr>
        <p:spPr>
          <a:xfrm>
            <a:off x="1066800" y="365760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Примеры заданий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681786-9E87-68FE-BB5B-C4413D7B5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3" t="25858" r="33309" b="16678"/>
          <a:stretch/>
        </p:blipFill>
        <p:spPr>
          <a:xfrm>
            <a:off x="1541919" y="1135201"/>
            <a:ext cx="8911214" cy="57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3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6DE95-A0FD-8452-FC0E-C70DB547F7AA}"/>
              </a:ext>
            </a:extLst>
          </p:cNvPr>
          <p:cNvSpPr txBox="1"/>
          <p:nvPr/>
        </p:nvSpPr>
        <p:spPr>
          <a:xfrm>
            <a:off x="1066800" y="365760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Примеры заданий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7A879-2D4A-6846-F2C4-DB46FEA1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5" t="30555" r="23615" b="16907"/>
          <a:stretch/>
        </p:blipFill>
        <p:spPr>
          <a:xfrm>
            <a:off x="1066800" y="1463039"/>
            <a:ext cx="10125553" cy="52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2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6DE95-A0FD-8452-FC0E-C70DB547F7AA}"/>
              </a:ext>
            </a:extLst>
          </p:cNvPr>
          <p:cNvSpPr txBox="1"/>
          <p:nvPr/>
        </p:nvSpPr>
        <p:spPr>
          <a:xfrm>
            <a:off x="1235613" y="1659988"/>
            <a:ext cx="10058400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327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EF5C4-F759-D1FE-710A-DB4B1293FDD2}"/>
              </a:ext>
            </a:extLst>
          </p:cNvPr>
          <p:cNvSpPr txBox="1"/>
          <p:nvPr/>
        </p:nvSpPr>
        <p:spPr>
          <a:xfrm>
            <a:off x="1702192" y="1139482"/>
            <a:ext cx="9312812" cy="36933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>
                <a:latin typeface="+mj-lt"/>
              </a:rPr>
              <a:t>«Математику уже за то любить следует, что она ум в порядок приводит.»</a:t>
            </a:r>
          </a:p>
          <a:p>
            <a:pPr algn="r"/>
            <a:r>
              <a:rPr lang="ru-RU" sz="5400" b="1" dirty="0" err="1">
                <a:latin typeface="+mj-lt"/>
              </a:rPr>
              <a:t>М.В.Ломоносов</a:t>
            </a:r>
            <a:endParaRPr lang="ru-RU" sz="5400" b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37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FFA42-7881-8210-9B5C-85C26FEBC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5" t="23714" r="29633" b="27635"/>
          <a:stretch/>
        </p:blipFill>
        <p:spPr>
          <a:xfrm>
            <a:off x="1181685" y="1504040"/>
            <a:ext cx="10030266" cy="5128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C27677-4F7E-C9F4-57D7-473A003B48C7}"/>
              </a:ext>
            </a:extLst>
          </p:cNvPr>
          <p:cNvSpPr txBox="1"/>
          <p:nvPr/>
        </p:nvSpPr>
        <p:spPr>
          <a:xfrm>
            <a:off x="1463039" y="379829"/>
            <a:ext cx="993179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Что такое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7467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EA9B98-DF01-803B-1C61-29B0E2495484}"/>
              </a:ext>
            </a:extLst>
          </p:cNvPr>
          <p:cNvSpPr txBox="1"/>
          <p:nvPr/>
        </p:nvSpPr>
        <p:spPr>
          <a:xfrm>
            <a:off x="1477108" y="323556"/>
            <a:ext cx="9889587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Мыслительные</a:t>
            </a:r>
            <a:r>
              <a:rPr lang="ru-RU" sz="4400" dirty="0">
                <a:latin typeface="+mj-lt"/>
              </a:rPr>
              <a:t> </a:t>
            </a:r>
            <a:r>
              <a:rPr lang="ru-RU" sz="4400" b="1" dirty="0">
                <a:latin typeface="+mj-lt"/>
              </a:rPr>
              <a:t>операции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C28754-377C-E74D-8C62-D54789DBE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2" t="35891" r="23731" b="11571"/>
          <a:stretch/>
        </p:blipFill>
        <p:spPr>
          <a:xfrm>
            <a:off x="1580270" y="1521656"/>
            <a:ext cx="9786425" cy="48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3D251-B64E-74A8-B08D-96EF7C23D81C}"/>
              </a:ext>
            </a:extLst>
          </p:cNvPr>
          <p:cNvSpPr txBox="1"/>
          <p:nvPr/>
        </p:nvSpPr>
        <p:spPr>
          <a:xfrm>
            <a:off x="998806" y="365760"/>
            <a:ext cx="1025534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+mj-lt"/>
              </a:rPr>
              <a:t>Развиваем мыслительные операции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1F164-0CC1-2055-FCC7-FFC028001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8" t="21524" r="22942" b="24500"/>
          <a:stretch/>
        </p:blipFill>
        <p:spPr>
          <a:xfrm>
            <a:off x="2504049" y="1617785"/>
            <a:ext cx="6921305" cy="36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1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3D251-B64E-74A8-B08D-96EF7C23D81C}"/>
              </a:ext>
            </a:extLst>
          </p:cNvPr>
          <p:cNvSpPr txBox="1"/>
          <p:nvPr/>
        </p:nvSpPr>
        <p:spPr>
          <a:xfrm>
            <a:off x="998806" y="365760"/>
            <a:ext cx="1025534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+mj-lt"/>
              </a:rPr>
              <a:t>Развиваем мыслительные операции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5BFD62-49F4-55FD-F5F6-8A97A6630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4" t="33633" r="20961" b="11160"/>
          <a:stretch/>
        </p:blipFill>
        <p:spPr>
          <a:xfrm>
            <a:off x="829994" y="1434906"/>
            <a:ext cx="10531315" cy="53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CC360-2B12-D5CA-52E0-8504561DE6F2}"/>
              </a:ext>
            </a:extLst>
          </p:cNvPr>
          <p:cNvSpPr txBox="1"/>
          <p:nvPr/>
        </p:nvSpPr>
        <p:spPr>
          <a:xfrm>
            <a:off x="1125416" y="348176"/>
            <a:ext cx="9439421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Что такое интеллект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0BAF2F-9A79-D292-73D6-D92AA4318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5" t="21882" r="20774" b="24873"/>
          <a:stretch/>
        </p:blipFill>
        <p:spPr>
          <a:xfrm>
            <a:off x="700713" y="1603717"/>
            <a:ext cx="10023688" cy="49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2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45F28-6D38-D7BC-BF71-DA986679C61C}"/>
              </a:ext>
            </a:extLst>
          </p:cNvPr>
          <p:cNvSpPr txBox="1"/>
          <p:nvPr/>
        </p:nvSpPr>
        <p:spPr>
          <a:xfrm>
            <a:off x="1125415" y="393895"/>
            <a:ext cx="988958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Примеры заданий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7B968-0E4D-A18C-4175-A4955D92F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6" t="33016" r="29403" b="16086"/>
          <a:stretch/>
        </p:blipFill>
        <p:spPr>
          <a:xfrm>
            <a:off x="1267906" y="1568547"/>
            <a:ext cx="9747097" cy="52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78720-9D01-79BA-AE3C-AF752208F125}"/>
              </a:ext>
            </a:extLst>
          </p:cNvPr>
          <p:cNvSpPr txBox="1"/>
          <p:nvPr/>
        </p:nvSpPr>
        <p:spPr>
          <a:xfrm>
            <a:off x="689317" y="295422"/>
            <a:ext cx="11043138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Какие интеллектуальные способности необходимо развивать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18B73B-AFEB-CC5B-6AA5-139E4C0D4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4" t="33634" r="24192" b="18548"/>
          <a:stretch/>
        </p:blipFill>
        <p:spPr>
          <a:xfrm>
            <a:off x="1045698" y="1769421"/>
            <a:ext cx="10723145" cy="50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7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2D58A8F2CB8CB46B6993A2B0D589808" ma:contentTypeVersion="49" ma:contentTypeDescription="Создание документа." ma:contentTypeScope="" ma:versionID="a04c133e04b736956c198cada4bd74cb">
  <xsd:schema xmlns:xsd="http://www.w3.org/2001/XMLSchema" xmlns:xs="http://www.w3.org/2001/XMLSchema" xmlns:p="http://schemas.microsoft.com/office/2006/metadata/properties" xmlns:ns2="ed36278e-8475-473f-bfe9-cb96b0fff355" xmlns:ns3="4a252ca3-5a62-4c1c-90a6-29f4710e47f8" targetNamespace="http://schemas.microsoft.com/office/2006/metadata/properties" ma:root="true" ma:fieldsID="6a643a342bbe96b29540793e9ab0d05b" ns2:_="" ns3:_="">
    <xsd:import namespace="ed36278e-8475-473f-bfe9-cb96b0fff355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6278e-8475-473f-bfe9-cb96b0fff3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6F4F44-70A5-4DEB-98BE-D3CF84CA221A}"/>
</file>

<file path=customXml/itemProps2.xml><?xml version="1.0" encoding="utf-8"?>
<ds:datastoreItem xmlns:ds="http://schemas.openxmlformats.org/officeDocument/2006/customXml" ds:itemID="{B36E4972-4400-4E80-92DA-C1ADE057F8E3}"/>
</file>

<file path=customXml/itemProps3.xml><?xml version="1.0" encoding="utf-8"?>
<ds:datastoreItem xmlns:ds="http://schemas.openxmlformats.org/officeDocument/2006/customXml" ds:itemID="{CE6BD0F9-66E8-41D1-A742-75971F5A9F2C}"/>
</file>

<file path=customXml/itemProps4.xml><?xml version="1.0" encoding="utf-8"?>
<ds:datastoreItem xmlns:ds="http://schemas.openxmlformats.org/officeDocument/2006/customXml" ds:itemID="{7E0C8E43-F5C0-4787-888C-C3524929F429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</cp:revision>
  <dcterms:created xsi:type="dcterms:W3CDTF">2022-11-22T13:12:56Z</dcterms:created>
  <dcterms:modified xsi:type="dcterms:W3CDTF">2022-11-22T14:36:12Z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0x01010092D58A8F2CB8CB46B6993A2B0D589808</vt:lpwstr>
  </property>
</Properties>
</file>