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A4004D-CFA7-43A7-98C8-290EE32278C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9A45FD-6B3C-477C-B5A6-A2DB8B8851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Пейзаж с гамаком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педагог дополнительного образования МБУ ДО «ЦДО «Восхождение»» Шумилова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9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Загрунтуйте быстро лист белой гуашью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Поставьте желтые и </a:t>
            </a:r>
            <a:r>
              <a:rPr lang="ru-RU" dirty="0"/>
              <a:t>к</a:t>
            </a:r>
            <a:r>
              <a:rPr lang="ru-RU" dirty="0" smtClean="0"/>
              <a:t>расные точки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78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 краска не высохла, размажьте её. Получится закат.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80" y="2674938"/>
            <a:ext cx="2501178" cy="3451225"/>
          </a:xfrm>
        </p:spPr>
      </p:pic>
    </p:spTree>
    <p:extLst>
      <p:ext uri="{BB962C8B-B14F-4D97-AF65-F5344CB8AC3E}">
        <p14:creationId xmlns:p14="http://schemas.microsoft.com/office/powerpoint/2010/main" val="394496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Нарисуйте два дерева.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72" y="2674938"/>
            <a:ext cx="2442793" cy="3451225"/>
          </a:xfrm>
        </p:spPr>
      </p:pic>
    </p:spTree>
    <p:extLst>
      <p:ext uri="{BB962C8B-B14F-4D97-AF65-F5344CB8AC3E}">
        <p14:creationId xmlns:p14="http://schemas.microsoft.com/office/powerpoint/2010/main" val="242173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Сухой жесткой кистью сделайте крону и траву. Нарисуйте гамак.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226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AWJJH2MPE6E2-1972709851-1283</_dlc_DocId>
    <_dlc_DocIdUrl xmlns="4a252ca3-5a62-4c1c-90a6-29f4710e47f8">
      <Url>http://edu-sps.koiro.local/Sharya/ddt/1/_layouts/15/DocIdRedir.aspx?ID=AWJJH2MPE6E2-1972709851-1283</Url>
      <Description>AWJJH2MPE6E2-1972709851-1283</Description>
    </_dlc_DocIdUrl>
  </documentManagement>
</p:properties>
</file>

<file path=customXml/itemProps1.xml><?xml version="1.0" encoding="utf-8"?>
<ds:datastoreItem xmlns:ds="http://schemas.openxmlformats.org/officeDocument/2006/customXml" ds:itemID="{03C7BA3A-DE87-40CF-9948-FA6A776C4659}"/>
</file>

<file path=customXml/itemProps2.xml><?xml version="1.0" encoding="utf-8"?>
<ds:datastoreItem xmlns:ds="http://schemas.openxmlformats.org/officeDocument/2006/customXml" ds:itemID="{303312A8-A702-44C1-B128-C8BD7946ADB1}"/>
</file>

<file path=customXml/itemProps3.xml><?xml version="1.0" encoding="utf-8"?>
<ds:datastoreItem xmlns:ds="http://schemas.openxmlformats.org/officeDocument/2006/customXml" ds:itemID="{0F63E93A-ABCA-4633-88A1-7F9A453A4BE7}"/>
</file>

<file path=customXml/itemProps4.xml><?xml version="1.0" encoding="utf-8"?>
<ds:datastoreItem xmlns:ds="http://schemas.openxmlformats.org/officeDocument/2006/customXml" ds:itemID="{E1DCEF6C-A058-49E0-ACB7-B942B0C0FA58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</TotalTime>
  <Words>54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Пейзаж с гамаком</vt:lpstr>
      <vt:lpstr>Загрунтуйте быстро лист белой гуашью</vt:lpstr>
      <vt:lpstr>Поставьте желтые и красные точки</vt:lpstr>
      <vt:lpstr>Пока краска не высохла, размажьте её. Получится закат.</vt:lpstr>
      <vt:lpstr>Нарисуйте два дерева.</vt:lpstr>
      <vt:lpstr>Сухой жесткой кистью сделайте крону и траву. Нарисуйте гамак.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с гамаком</dc:title>
  <dc:creator>Asus</dc:creator>
  <cp:lastModifiedBy>Asus</cp:lastModifiedBy>
  <cp:revision>2</cp:revision>
  <dcterms:created xsi:type="dcterms:W3CDTF">2020-05-19T08:33:01Z</dcterms:created>
  <dcterms:modified xsi:type="dcterms:W3CDTF">2020-05-19T08:50:40Z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3f749e62-c3f5-43b6-9909-940af493d695</vt:lpwstr>
  </property>
</Properties>
</file>