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57DEB7-11D1-4DE6-A82C-D00BAEED9E9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27A88B-6957-4AF7-B7E6-56EA0D3069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Автор: Ольга Александровна Шумилова , педагог дополнительного образования МБУ ДО «ЦДО «Восхождение»» </a:t>
            </a:r>
            <a:r>
              <a:rPr lang="ru-RU" dirty="0" err="1" smtClean="0"/>
              <a:t>г.о.г</a:t>
            </a:r>
            <a:r>
              <a:rPr lang="ru-RU" dirty="0" smtClean="0"/>
              <a:t>. Шарья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«Волшебные завитки»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8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3" y="731838"/>
            <a:ext cx="3012693" cy="347503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Изделия в технике </a:t>
            </a:r>
            <a:r>
              <a:rPr lang="ru-RU" sz="4000" dirty="0" err="1" smtClean="0"/>
              <a:t>Квиллинг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568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29948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23340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9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148610" cy="5361458"/>
          </a:xfrm>
        </p:spPr>
      </p:pic>
    </p:spTree>
    <p:extLst>
      <p:ext uri="{BB962C8B-B14F-4D97-AF65-F5344CB8AC3E}">
        <p14:creationId xmlns:p14="http://schemas.microsoft.com/office/powerpoint/2010/main" val="156847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877272"/>
            <a:ext cx="6512511" cy="782960"/>
          </a:xfrm>
        </p:spPr>
        <p:txBody>
          <a:bodyPr/>
          <a:lstStyle/>
          <a:p>
            <a:pPr algn="ctr"/>
            <a:r>
              <a:rPr lang="ru-RU" sz="2000" dirty="0" smtClean="0"/>
              <a:t>Изделия в технике </a:t>
            </a:r>
            <a:r>
              <a:rPr lang="ru-RU" sz="2000" dirty="0" err="1" smtClean="0"/>
              <a:t>квиллинг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264697" cy="5312421"/>
          </a:xfrm>
        </p:spPr>
      </p:pic>
    </p:spTree>
    <p:extLst>
      <p:ext uri="{BB962C8B-B14F-4D97-AF65-F5344CB8AC3E}">
        <p14:creationId xmlns:p14="http://schemas.microsoft.com/office/powerpoint/2010/main" val="296958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6512511" cy="1143000"/>
          </a:xfrm>
        </p:spPr>
        <p:txBody>
          <a:bodyPr/>
          <a:lstStyle/>
          <a:p>
            <a:pPr algn="ctr"/>
            <a:r>
              <a:rPr lang="ru-RU" sz="2000" dirty="0" smtClean="0"/>
              <a:t>Поэтапное изготовление базовой формы </a:t>
            </a:r>
            <a:r>
              <a:rPr lang="ru-RU" sz="2000" dirty="0" err="1" smtClean="0"/>
              <a:t>квиллинга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264695" cy="4785394"/>
          </a:xfrm>
        </p:spPr>
      </p:pic>
    </p:spTree>
    <p:extLst>
      <p:ext uri="{BB962C8B-B14F-4D97-AF65-F5344CB8AC3E}">
        <p14:creationId xmlns:p14="http://schemas.microsoft.com/office/powerpoint/2010/main" val="268722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6512511" cy="1143000"/>
          </a:xfrm>
        </p:spPr>
        <p:txBody>
          <a:bodyPr/>
          <a:lstStyle/>
          <a:p>
            <a:pPr algn="ctr"/>
            <a:r>
              <a:rPr lang="ru-RU" sz="2000" dirty="0" smtClean="0"/>
              <a:t>Базовые формы </a:t>
            </a:r>
            <a:r>
              <a:rPr lang="ru-RU" sz="2000" dirty="0" err="1" smtClean="0"/>
              <a:t>квиллинга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1838"/>
            <a:ext cx="7056783" cy="4281338"/>
          </a:xfrm>
        </p:spPr>
      </p:pic>
    </p:spTree>
    <p:extLst>
      <p:ext uri="{BB962C8B-B14F-4D97-AF65-F5344CB8AC3E}">
        <p14:creationId xmlns:p14="http://schemas.microsoft.com/office/powerpoint/2010/main" val="301696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01208"/>
            <a:ext cx="6512511" cy="1143000"/>
          </a:xfrm>
        </p:spPr>
        <p:txBody>
          <a:bodyPr/>
          <a:lstStyle/>
          <a:p>
            <a:pPr algn="ctr"/>
            <a:r>
              <a:rPr lang="ru-RU" sz="2000" dirty="0" smtClean="0"/>
              <a:t>Необходимые материалы и инструменты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31838"/>
            <a:ext cx="6984775" cy="4353346"/>
          </a:xfrm>
        </p:spPr>
      </p:pic>
    </p:spTree>
    <p:extLst>
      <p:ext uri="{BB962C8B-B14F-4D97-AF65-F5344CB8AC3E}">
        <p14:creationId xmlns:p14="http://schemas.microsoft.com/office/powerpoint/2010/main" val="84925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512511" cy="504056"/>
          </a:xfrm>
        </p:spPr>
        <p:txBody>
          <a:bodyPr/>
          <a:lstStyle/>
          <a:p>
            <a:pPr algn="ctr"/>
            <a:r>
              <a:rPr lang="ru-RU" sz="2000" dirty="0" smtClean="0"/>
              <a:t>Бижутерия в технике </a:t>
            </a:r>
            <a:r>
              <a:rPr lang="ru-RU" sz="2000" dirty="0" err="1" smtClean="0"/>
              <a:t>квиллинг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626877" cy="44360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634482" cy="2880320"/>
          </a:xfrm>
        </p:spPr>
      </p:pic>
    </p:spTree>
    <p:extLst>
      <p:ext uri="{BB962C8B-B14F-4D97-AF65-F5344CB8AC3E}">
        <p14:creationId xmlns:p14="http://schemas.microsoft.com/office/powerpoint/2010/main" val="321875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013176"/>
            <a:ext cx="6512511" cy="1143000"/>
          </a:xfrm>
        </p:spPr>
        <p:txBody>
          <a:bodyPr/>
          <a:lstStyle/>
          <a:p>
            <a:pPr algn="ctr"/>
            <a:r>
              <a:rPr lang="ru-RU" sz="2000" dirty="0" smtClean="0"/>
              <a:t>Серьги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320480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46450" cy="2847110"/>
          </a:xfrm>
        </p:spPr>
      </p:pic>
    </p:spTree>
    <p:extLst>
      <p:ext uri="{BB962C8B-B14F-4D97-AF65-F5344CB8AC3E}">
        <p14:creationId xmlns:p14="http://schemas.microsoft.com/office/powerpoint/2010/main" val="14922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3346704" cy="639762"/>
          </a:xfrm>
        </p:spPr>
        <p:txBody>
          <a:bodyPr/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04456" cy="439248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292080" y="764704"/>
            <a:ext cx="3346704" cy="639762"/>
          </a:xfrm>
        </p:spPr>
        <p:txBody>
          <a:bodyPr/>
          <a:lstStyle/>
          <a:p>
            <a:r>
              <a:rPr lang="ru-RU" dirty="0" smtClean="0"/>
              <a:t>Сердечки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888432" cy="4320480"/>
          </a:xfrm>
        </p:spPr>
      </p:pic>
    </p:spTree>
    <p:extLst>
      <p:ext uri="{BB962C8B-B14F-4D97-AF65-F5344CB8AC3E}">
        <p14:creationId xmlns:p14="http://schemas.microsoft.com/office/powerpoint/2010/main" val="44393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AWJJH2MPE6E2-1972709851-1155</_dlc_DocId>
    <_dlc_DocIdUrl xmlns="4a252ca3-5a62-4c1c-90a6-29f4710e47f8">
      <Url>http://edu-sps.koiro.local/Sharya/ddt/1/_layouts/15/DocIdRedir.aspx?ID=AWJJH2MPE6E2-1972709851-1155</Url>
      <Description>AWJJH2MPE6E2-1972709851-1155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BA0EE-EE15-4ACF-BF8B-C63021227C46}"/>
</file>

<file path=customXml/itemProps2.xml><?xml version="1.0" encoding="utf-8"?>
<ds:datastoreItem xmlns:ds="http://schemas.openxmlformats.org/officeDocument/2006/customXml" ds:itemID="{6A4F5099-533D-4AEF-BE2C-C334405B4454}"/>
</file>

<file path=customXml/itemProps3.xml><?xml version="1.0" encoding="utf-8"?>
<ds:datastoreItem xmlns:ds="http://schemas.openxmlformats.org/officeDocument/2006/customXml" ds:itemID="{2485AF20-E464-4B62-8684-819F51AEAA1A}"/>
</file>

<file path=customXml/itemProps4.xml><?xml version="1.0" encoding="utf-8"?>
<ds:datastoreItem xmlns:ds="http://schemas.openxmlformats.org/officeDocument/2006/customXml" ds:itemID="{D13CD8D7-3261-4658-A009-2836D05CB52D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55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«Волшебные завитки»</vt:lpstr>
      <vt:lpstr>Презентация PowerPoint</vt:lpstr>
      <vt:lpstr>Изделия в технике квиллинг</vt:lpstr>
      <vt:lpstr>Поэтапное изготовление базовой формы квиллинга</vt:lpstr>
      <vt:lpstr>Базовые формы квиллинга</vt:lpstr>
      <vt:lpstr>Необходимые материалы и инструменты</vt:lpstr>
      <vt:lpstr>Бижутерия в технике квиллинг</vt:lpstr>
      <vt:lpstr>Серьги</vt:lpstr>
      <vt:lpstr>Презентация PowerPoint</vt:lpstr>
      <vt:lpstr>Изделия в технике Квиллинг</vt:lpstr>
      <vt:lpstr>Работы детей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Asus</dc:creator>
  <cp:lastModifiedBy>Asus</cp:lastModifiedBy>
  <cp:revision>5</cp:revision>
  <dcterms:created xsi:type="dcterms:W3CDTF">2019-11-25T13:27:37Z</dcterms:created>
  <dcterms:modified xsi:type="dcterms:W3CDTF">2020-04-07T12:48:30Z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fc0f5ffd-5ab7-4ba2-a00b-7ff166e81857</vt:lpwstr>
  </property>
</Properties>
</file>