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6647F0-2F76-41B4-A3A0-E9F2EB25A96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64FDAEB-F067-4C1C-A746-36A5388ABB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6310"/>
            <a:ext cx="8640960" cy="494538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Древний  Китай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Автор: педагог дополнительного образования Ольга Александровна </a:t>
            </a:r>
            <a:r>
              <a:rPr lang="ru-RU" sz="1400" dirty="0" err="1" smtClean="0">
                <a:solidFill>
                  <a:schemeClr val="tx1"/>
                </a:solidFill>
              </a:rPr>
              <a:t>шумилова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b="10770"/>
          <a:stretch>
            <a:fillRect/>
          </a:stretch>
        </p:blipFill>
        <p:spPr>
          <a:xfrm>
            <a:off x="179512" y="620688"/>
            <a:ext cx="8743950" cy="4708189"/>
          </a:xfrm>
        </p:spPr>
      </p:pic>
    </p:spTree>
    <p:extLst>
      <p:ext uri="{BB962C8B-B14F-4D97-AF65-F5344CB8AC3E}">
        <p14:creationId xmlns:p14="http://schemas.microsoft.com/office/powerpoint/2010/main" val="2746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8231"/>
          <a:stretch>
            <a:fillRect/>
          </a:stretch>
        </p:blipFill>
        <p:spPr>
          <a:xfrm>
            <a:off x="685800" y="332656"/>
            <a:ext cx="7772400" cy="475252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9817"/>
          <a:stretch>
            <a:fillRect/>
          </a:stretch>
        </p:blipFill>
        <p:spPr>
          <a:xfrm>
            <a:off x="611560" y="764704"/>
            <a:ext cx="7620000" cy="4103006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 быстрый стиль. В нем ценится виртуозность и мастерство, быстрота и ловкость.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Стиль се-и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8525"/>
          <a:stretch>
            <a:fillRect/>
          </a:stretch>
        </p:blipFill>
        <p:spPr>
          <a:xfrm>
            <a:off x="323528" y="836712"/>
            <a:ext cx="8469630" cy="4560449"/>
          </a:xfrm>
        </p:spPr>
      </p:pic>
    </p:spTree>
    <p:extLst>
      <p:ext uri="{BB962C8B-B14F-4D97-AF65-F5344CB8AC3E}">
        <p14:creationId xmlns:p14="http://schemas.microsoft.com/office/powerpoint/2010/main" val="433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2745"/>
          <a:stretch>
            <a:fillRect/>
          </a:stretch>
        </p:blipFill>
        <p:spPr>
          <a:xfrm>
            <a:off x="683568" y="1556792"/>
            <a:ext cx="7561745" cy="4071620"/>
          </a:xfrm>
        </p:spPr>
      </p:pic>
    </p:spTree>
    <p:extLst>
      <p:ext uri="{BB962C8B-B14F-4D97-AF65-F5344CB8AC3E}">
        <p14:creationId xmlns:p14="http://schemas.microsoft.com/office/powerpoint/2010/main" val="25538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Ци</a:t>
            </a:r>
            <a:r>
              <a:rPr lang="ru-RU" dirty="0" smtClean="0"/>
              <a:t> БАЙШИ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3398482" cy="4653120"/>
          </a:xfrm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382085" cy="4525963"/>
          </a:xfrm>
        </p:spPr>
      </p:pic>
    </p:spTree>
    <p:extLst>
      <p:ext uri="{BB962C8B-B14F-4D97-AF65-F5344CB8AC3E}">
        <p14:creationId xmlns:p14="http://schemas.microsoft.com/office/powerpoint/2010/main" val="12030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Сюй</a:t>
            </a:r>
            <a:r>
              <a:rPr lang="ru-RU" dirty="0" smtClean="0"/>
              <a:t> </a:t>
            </a:r>
            <a:r>
              <a:rPr lang="ru-RU" dirty="0" err="1" smtClean="0"/>
              <a:t>Бэйхун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57" y="1574800"/>
            <a:ext cx="2064086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7" y="1574800"/>
            <a:ext cx="2916091" cy="4525963"/>
          </a:xfrm>
        </p:spPr>
      </p:pic>
    </p:spTree>
    <p:extLst>
      <p:ext uri="{BB962C8B-B14F-4D97-AF65-F5344CB8AC3E}">
        <p14:creationId xmlns:p14="http://schemas.microsoft.com/office/powerpoint/2010/main" val="180330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Сюй</a:t>
            </a:r>
            <a:r>
              <a:rPr lang="ru-RU" dirty="0" smtClean="0"/>
              <a:t> </a:t>
            </a:r>
            <a:r>
              <a:rPr lang="ru-RU" dirty="0" err="1" smtClean="0"/>
              <a:t>бэйхун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008981"/>
            <a:ext cx="237744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87" y="1574800"/>
            <a:ext cx="2732550" cy="4525963"/>
          </a:xfrm>
        </p:spPr>
      </p:pic>
    </p:spTree>
    <p:extLst>
      <p:ext uri="{BB962C8B-B14F-4D97-AF65-F5344CB8AC3E}">
        <p14:creationId xmlns:p14="http://schemas.microsoft.com/office/powerpoint/2010/main" val="289365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Цзян </a:t>
            </a:r>
            <a:r>
              <a:rPr lang="ru-RU" dirty="0" err="1" smtClean="0"/>
              <a:t>чжаохэ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2" y="1574800"/>
            <a:ext cx="315879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0" y="1574800"/>
            <a:ext cx="3158745" cy="4525963"/>
          </a:xfrm>
        </p:spPr>
      </p:pic>
    </p:spTree>
    <p:extLst>
      <p:ext uri="{BB962C8B-B14F-4D97-AF65-F5344CB8AC3E}">
        <p14:creationId xmlns:p14="http://schemas.microsoft.com/office/powerpoint/2010/main" val="26621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768228"/>
            <a:ext cx="3763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cap="all" spc="-60" dirty="0">
                <a:solidFill>
                  <a:srgbClr val="D1282E"/>
                </a:solidFill>
                <a:latin typeface="Book Antiqua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61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9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Считается национальным видом искусства.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7328514" cy="523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Резьба по нефриту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2" b="20452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/>
          <a:lstStyle/>
          <a:p>
            <a:pPr algn="ctr"/>
            <a:r>
              <a:rPr lang="ru-RU" dirty="0" smtClean="0"/>
              <a:t>Цветок из нефрита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7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Берет свое начало в 3 веке до нашей эры . И по сей день китайцы рисуют в этом стиле. Сбоку от живописного произведения может находиться строчка из стихотворения.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Китайская живопись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404"/>
          <a:stretch>
            <a:fillRect/>
          </a:stretch>
        </p:blipFill>
        <p:spPr>
          <a:xfrm>
            <a:off x="683568" y="620688"/>
            <a:ext cx="7887423" cy="424700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Китайская живопись всегда нарисована на белом фоне. И для китайского мастера важно, чтобы картина дышала. Также китайцы очень любят передавать движение.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r="3284"/>
          <a:stretch>
            <a:fillRect/>
          </a:stretch>
        </p:blipFill>
        <p:spPr>
          <a:xfrm>
            <a:off x="611560" y="476672"/>
            <a:ext cx="7549278" cy="406492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Сюжеты весьма разнообразны. Чаще всего связаны с природой. Это могут быть деревья, цветы, травы, животные, птицы, насекомые.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Сюжеты китайской живописи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441566" cy="4846320"/>
          </a:xfrm>
        </p:spPr>
      </p:pic>
    </p:spTree>
    <p:extLst>
      <p:ext uri="{BB962C8B-B14F-4D97-AF65-F5344CB8AC3E}">
        <p14:creationId xmlns:p14="http://schemas.microsoft.com/office/powerpoint/2010/main" val="3210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148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5373216"/>
            <a:ext cx="7056785" cy="864096"/>
          </a:xfrm>
        </p:spPr>
        <p:txBody>
          <a:bodyPr>
            <a:noAutofit/>
          </a:bodyPr>
          <a:lstStyle/>
          <a:p>
            <a:r>
              <a:rPr lang="ru-RU" dirty="0" smtClean="0"/>
              <a:t>Человек изображается редко. А если он есть, то не является главным героем картины. Китаец не чувствует себя властелином 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b="20113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Отличается тонкой прорисовкой деталей. Чтобы создать такое изображение, требовалось много времени.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Стиль </a:t>
            </a:r>
            <a:r>
              <a:rPr lang="ru-RU" dirty="0" err="1" smtClean="0"/>
              <a:t>гунби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7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AWJJH2MPE6E2-1972709851-1154</_dlc_DocId>
    <_dlc_DocIdUrl xmlns="4a252ca3-5a62-4c1c-90a6-29f4710e47f8">
      <Url>http://edu-sps.koiro.local/Sharya/ddt/1/_layouts/15/DocIdRedir.aspx?ID=AWJJH2MPE6E2-1972709851-1154</Url>
      <Description>AWJJH2MPE6E2-1972709851-1154</Description>
    </_dlc_DocIdUrl>
  </documentManagement>
</p:properties>
</file>

<file path=customXml/itemProps1.xml><?xml version="1.0" encoding="utf-8"?>
<ds:datastoreItem xmlns:ds="http://schemas.openxmlformats.org/officeDocument/2006/customXml" ds:itemID="{FD0060B0-3456-4D95-8F84-198DCB443E98}"/>
</file>

<file path=customXml/itemProps2.xml><?xml version="1.0" encoding="utf-8"?>
<ds:datastoreItem xmlns:ds="http://schemas.openxmlformats.org/officeDocument/2006/customXml" ds:itemID="{D4515FA3-5557-469E-85CC-C058AED4EDEA}"/>
</file>

<file path=customXml/itemProps3.xml><?xml version="1.0" encoding="utf-8"?>
<ds:datastoreItem xmlns:ds="http://schemas.openxmlformats.org/officeDocument/2006/customXml" ds:itemID="{EEAED2FD-FF1B-4B9D-A885-7789B587CA0F}"/>
</file>

<file path=customXml/itemProps4.xml><?xml version="1.0" encoding="utf-8"?>
<ds:datastoreItem xmlns:ds="http://schemas.openxmlformats.org/officeDocument/2006/customXml" ds:itemID="{5E13B434-09BC-4BD9-99E0-E878C4C3594D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</TotalTime>
  <Words>174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Древний  Китай</vt:lpstr>
      <vt:lpstr>Резьба по нефриту</vt:lpstr>
      <vt:lpstr>Цветок из нефрита</vt:lpstr>
      <vt:lpstr>Китайская живопись</vt:lpstr>
      <vt:lpstr>Презентация PowerPoint</vt:lpstr>
      <vt:lpstr>Сюжеты китайской живописи</vt:lpstr>
      <vt:lpstr>Презентация PowerPoint</vt:lpstr>
      <vt:lpstr>Презентация PowerPoint</vt:lpstr>
      <vt:lpstr>Стиль гунби</vt:lpstr>
      <vt:lpstr>Презентация PowerPoint</vt:lpstr>
      <vt:lpstr> </vt:lpstr>
      <vt:lpstr>Стиль се-и</vt:lpstr>
      <vt:lpstr>Презентация PowerPoint</vt:lpstr>
      <vt:lpstr>Презентация PowerPoint</vt:lpstr>
      <vt:lpstr>Ци БАЙШИ</vt:lpstr>
      <vt:lpstr>Сюй Бэйхун</vt:lpstr>
      <vt:lpstr>Сюй бэйхун</vt:lpstr>
      <vt:lpstr>Цзян чжаохэ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Китай</dc:title>
  <dc:creator>Asus</dc:creator>
  <cp:lastModifiedBy>Asus</cp:lastModifiedBy>
  <cp:revision>11</cp:revision>
  <dcterms:created xsi:type="dcterms:W3CDTF">2019-10-17T16:09:49Z</dcterms:created>
  <dcterms:modified xsi:type="dcterms:W3CDTF">2019-11-07T11:07:19Z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68162c9b-12d9-415a-9aba-f519073618ec</vt:lpwstr>
  </property>
</Properties>
</file>