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70" r:id="rId3"/>
    <p:sldId id="257" r:id="rId4"/>
    <p:sldId id="271" r:id="rId5"/>
    <p:sldId id="263" r:id="rId6"/>
    <p:sldId id="273" r:id="rId7"/>
    <p:sldId id="265" r:id="rId8"/>
    <p:sldId id="274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1EF92-97E1-4EA0-8982-64D8F3B6962A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EA386-497E-495E-83E7-EB558E5624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411EF-81E2-4BF2-AC36-EEE24B5BEF02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B2BA7-9E1A-4935-9CD7-25E08CB05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B1E8A-984F-4B10-AD1F-8504EF89438F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F610-824B-4BA2-9BBA-8915E9570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38330-B45A-4171-9226-A6ADEC0CC101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6EFE3-081D-419C-92A9-5F5444FD0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3939F-D8E6-4867-AD8C-E587D0E20433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0ECF5-06DD-4348-9542-BC3E39CE9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3B08D-B8BD-4FC8-8B67-78AB7A79CFC8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4CB2F-5282-4DCB-8BE7-1CD0C04E2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929D1-93FD-460B-A8DF-6732D133EDD9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36959-8901-433D-B883-A8D4A2338A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FC66F-5EFC-4943-8590-7D86A6326A33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B0E5A-65ED-4DA7-9C87-F52273102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865AB-10FA-4887-A619-916895B25186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CDA4E-A4AD-4701-819A-AC6CD6940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8120A-FF7E-4A05-BF30-5687C1D3D9E7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07330-EBF2-4E32-8426-8B277AFDE1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C0314-2572-4D48-9598-36E1C7C7DA0F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4B7B3-55FE-4849-B958-86B7415CA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4841AF-3A8A-480B-B84F-BAA0CAA1295D}" type="datetimeFigureOut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861086-8E0E-4F29-A162-791E63978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6072207"/>
            <a:ext cx="5286412" cy="1857388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с детским коллективом</a:t>
            </a:r>
            <a:endParaRPr lang="ru-RU" sz="44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928670"/>
            <a:ext cx="7715304" cy="2714644"/>
          </a:xfrm>
        </p:spPr>
        <p:txBody>
          <a:bodyPr/>
          <a:lstStyle/>
          <a:p>
            <a:pPr marR="0" algn="ctr" eaLnBrk="1" hangingPunct="1"/>
            <a:r>
              <a:rPr lang="ru-RU" sz="2800" b="1" dirty="0" smtClean="0">
                <a:solidFill>
                  <a:srgbClr val="006600"/>
                </a:solidFill>
              </a:rPr>
              <a:t>Использование проектных, исследовательских и других инновационных образовательных технологий в процессе реализации дополнительной образовательной программы и воспитательной работе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28625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Автор: Л.А. </a:t>
            </a:r>
            <a:r>
              <a:rPr lang="ru-RU" dirty="0" err="1" smtClean="0">
                <a:solidFill>
                  <a:srgbClr val="990000"/>
                </a:solidFill>
              </a:rPr>
              <a:t>Майстат</a:t>
            </a:r>
            <a:r>
              <a:rPr lang="ru-RU" dirty="0" smtClean="0">
                <a:solidFill>
                  <a:srgbClr val="990000"/>
                </a:solidFill>
              </a:rPr>
              <a:t>, педагог дополнительного образования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628652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МБОУ ДО ЦДО «Восхождение», Л.А. </a:t>
            </a:r>
            <a:r>
              <a:rPr lang="ru-RU" sz="1200" dirty="0" err="1" smtClean="0">
                <a:solidFill>
                  <a:srgbClr val="C00000"/>
                </a:solidFill>
              </a:rPr>
              <a:t>Майстат</a:t>
            </a:r>
            <a:r>
              <a:rPr lang="ru-RU" sz="1200" dirty="0" smtClean="0">
                <a:solidFill>
                  <a:srgbClr val="C00000"/>
                </a:solidFill>
              </a:rPr>
              <a:t>, педагог дополнительного образования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628652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МБОУ ДО ЦДО «Восхождение», Л.А. </a:t>
            </a:r>
            <a:r>
              <a:rPr lang="ru-RU" sz="1200" dirty="0" err="1" smtClean="0">
                <a:solidFill>
                  <a:srgbClr val="C00000"/>
                </a:solidFill>
              </a:rPr>
              <a:t>Майстат</a:t>
            </a:r>
            <a:r>
              <a:rPr lang="ru-RU" sz="1200" dirty="0" smtClean="0">
                <a:solidFill>
                  <a:srgbClr val="C00000"/>
                </a:solidFill>
              </a:rPr>
              <a:t>, педагог дополнительного образования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357165"/>
            <a:ext cx="3810029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30539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357562"/>
            <a:ext cx="3786214" cy="282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571612"/>
            <a:ext cx="5972188" cy="457203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Проблемное обучение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технологии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Проектно-исследовательская деятельность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Технология развивающего обучения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Игровая технология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D:\photolab42530000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1447800" cy="1914525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2571744"/>
            <a:ext cx="3000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6600"/>
                </a:solidFill>
              </a:rPr>
              <a:t>Майстат</a:t>
            </a:r>
            <a:r>
              <a:rPr lang="ru-RU" sz="1400" dirty="0" smtClean="0">
                <a:solidFill>
                  <a:srgbClr val="006600"/>
                </a:solidFill>
              </a:rPr>
              <a:t> Любовь Александровна, педагог дополнительного образования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8572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Технологии, используемые </a:t>
            </a:r>
            <a:r>
              <a:rPr lang="ru-RU" sz="3600" b="1" smtClean="0">
                <a:solidFill>
                  <a:srgbClr val="006600"/>
                </a:solidFill>
              </a:rPr>
              <a:t>на занятиях: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990000"/>
                </a:solidFill>
              </a:rPr>
              <a:t>Проблемное обучение</a:t>
            </a:r>
            <a:endParaRPr lang="ru-RU" sz="3600" dirty="0">
              <a:solidFill>
                <a:srgbClr val="990000"/>
              </a:solidFill>
            </a:endParaRPr>
          </a:p>
        </p:txBody>
      </p:sp>
      <p:pic>
        <p:nvPicPr>
          <p:cNvPr id="14339" name="Picture 4" descr="C:\Documents and Settings\Admin\Рабочий стол\фотографии Арт - студии\IMG_0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3" y="2214554"/>
            <a:ext cx="4369944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6429396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МБОУ ДО ЦДО «Восхождение», Л.А. </a:t>
            </a:r>
            <a:r>
              <a:rPr lang="ru-RU" sz="1200" dirty="0" err="1" smtClean="0">
                <a:solidFill>
                  <a:srgbClr val="C00000"/>
                </a:solidFill>
              </a:rPr>
              <a:t>Майстат</a:t>
            </a:r>
            <a:r>
              <a:rPr lang="ru-RU" sz="1200" dirty="0" smtClean="0">
                <a:solidFill>
                  <a:srgbClr val="C00000"/>
                </a:solidFill>
              </a:rPr>
              <a:t>, педагог дополнительного образования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3714776" cy="247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990000"/>
                </a:solidFill>
              </a:rPr>
              <a:t>Здоровьесберегающие</a:t>
            </a:r>
            <a:r>
              <a:rPr lang="ru-RU" sz="3600" b="1" dirty="0" smtClean="0">
                <a:solidFill>
                  <a:srgbClr val="990000"/>
                </a:solidFill>
              </a:rPr>
              <a:t> технологии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4213223" cy="315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1714488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6600"/>
                </a:solidFill>
              </a:rPr>
              <a:t>Соблюдение </a:t>
            </a:r>
            <a:r>
              <a:rPr lang="ru-RU" dirty="0" err="1" smtClean="0">
                <a:solidFill>
                  <a:srgbClr val="006600"/>
                </a:solidFill>
              </a:rPr>
              <a:t>СанПиН</a:t>
            </a:r>
            <a:endParaRPr lang="ru-RU" dirty="0" smtClean="0">
              <a:solidFill>
                <a:srgbClr val="006600"/>
              </a:solidFill>
            </a:endParaRPr>
          </a:p>
          <a:p>
            <a:endParaRPr lang="ru-RU" dirty="0" smtClean="0">
              <a:solidFill>
                <a:srgbClr val="0066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6600"/>
                </a:solidFill>
              </a:rPr>
              <a:t>Использование </a:t>
            </a:r>
            <a:r>
              <a:rPr lang="ru-RU" dirty="0" err="1" smtClean="0">
                <a:solidFill>
                  <a:srgbClr val="006600"/>
                </a:solidFill>
              </a:rPr>
              <a:t>физминуток</a:t>
            </a:r>
            <a:r>
              <a:rPr lang="ru-RU" dirty="0" smtClean="0">
                <a:solidFill>
                  <a:srgbClr val="006600"/>
                </a:solidFill>
              </a:rPr>
              <a:t> на занятиях</a:t>
            </a:r>
          </a:p>
          <a:p>
            <a:endParaRPr lang="ru-RU" dirty="0" smtClean="0">
              <a:solidFill>
                <a:srgbClr val="0066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6600"/>
                </a:solidFill>
              </a:rPr>
              <a:t>Подвижные игры</a:t>
            </a:r>
          </a:p>
          <a:p>
            <a:endParaRPr lang="ru-RU" dirty="0" smtClean="0">
              <a:solidFill>
                <a:srgbClr val="0066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6600"/>
                </a:solidFill>
              </a:rPr>
              <a:t>Двигательная разминка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5214942" cy="8429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6600"/>
                </a:solidFill>
              </a:rPr>
              <a:t>Научно практическая конференция молодых исследователей «Шаг в будущее»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40830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792413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6215082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МБОУ ДО ЦДО «Восхождение», Л.А. </a:t>
            </a:r>
            <a:r>
              <a:rPr lang="ru-RU" sz="1200" dirty="0" err="1" smtClean="0">
                <a:solidFill>
                  <a:srgbClr val="C00000"/>
                </a:solidFill>
              </a:rPr>
              <a:t>Майстат</a:t>
            </a:r>
            <a:r>
              <a:rPr lang="ru-RU" sz="1200" dirty="0" smtClean="0">
                <a:solidFill>
                  <a:srgbClr val="C00000"/>
                </a:solidFill>
              </a:rPr>
              <a:t>, педагог дополнительного образования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428604"/>
            <a:ext cx="778674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Проектно-исследовательская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 </a:t>
            </a:r>
            <a:r>
              <a:rPr lang="ru-RU" sz="4000" dirty="0" smtClean="0">
                <a:solidFill>
                  <a:srgbClr val="990000"/>
                </a:solidFill>
              </a:rPr>
              <a:t>Декоративно – прикладные фестивали, конкурсы</a:t>
            </a:r>
            <a:endParaRPr lang="ru-RU" sz="4000" dirty="0">
              <a:solidFill>
                <a:srgbClr val="990000"/>
              </a:solidFill>
            </a:endParaRPr>
          </a:p>
        </p:txBody>
      </p:sp>
      <p:pic>
        <p:nvPicPr>
          <p:cNvPr id="25602" name="Picture 3" descr="E:\Лиле Будник семинар\DSC_1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785926"/>
            <a:ext cx="3803650" cy="2535238"/>
          </a:xfr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857628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9" descr="C:\Documents and Settings\Владелец\Рабочий стол\ф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335756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6357958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МБОУ ДО ЦДО «Восхождение», Л.А. </a:t>
            </a:r>
            <a:r>
              <a:rPr lang="ru-RU" sz="1200" dirty="0" err="1" smtClean="0">
                <a:solidFill>
                  <a:srgbClr val="C00000"/>
                </a:solidFill>
              </a:rPr>
              <a:t>Майстат</a:t>
            </a:r>
            <a:r>
              <a:rPr lang="ru-RU" sz="1200" dirty="0" smtClean="0">
                <a:solidFill>
                  <a:srgbClr val="C00000"/>
                </a:solidFill>
              </a:rPr>
              <a:t>, педагог дополнительного образования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628652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МБОУ ДО ЦДО «Восхождение», Л.А. </a:t>
            </a:r>
            <a:r>
              <a:rPr lang="ru-RU" sz="1200" dirty="0" err="1" smtClean="0">
                <a:solidFill>
                  <a:srgbClr val="C00000"/>
                </a:solidFill>
              </a:rPr>
              <a:t>Майстат</a:t>
            </a:r>
            <a:r>
              <a:rPr lang="ru-RU" sz="1200" dirty="0" smtClean="0">
                <a:solidFill>
                  <a:srgbClr val="C00000"/>
                </a:solidFill>
              </a:rPr>
              <a:t>, педагог дополнительного образования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571900" cy="23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Технология развивающего обучения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39608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C:\Documents and Settings\Владелец\Рабочий стол\SAM_27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3571876"/>
            <a:ext cx="3071813" cy="2214563"/>
          </a:xfrm>
        </p:spPr>
      </p:pic>
      <p:pic>
        <p:nvPicPr>
          <p:cNvPr id="23554" name="Picture 3" descr="C:\Documents and Settings\Admin\Рабочий стол\фотографии Арт - студии\DSCN0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28813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Documents and Settings\Admin\Рабочий стол\фотографии Арт - студии\В кострому\P1230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643050"/>
            <a:ext cx="3117853" cy="23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6357958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МБОУ ДО ЦДО «Восхождение», Л.А. </a:t>
            </a:r>
            <a:r>
              <a:rPr lang="ru-RU" sz="1200" dirty="0" err="1" smtClean="0">
                <a:solidFill>
                  <a:srgbClr val="C00000"/>
                </a:solidFill>
              </a:rPr>
              <a:t>Майстат</a:t>
            </a:r>
            <a:r>
              <a:rPr lang="ru-RU" sz="1200" dirty="0" smtClean="0">
                <a:solidFill>
                  <a:srgbClr val="C00000"/>
                </a:solidFill>
              </a:rPr>
              <a:t>, педагог дополнительного образования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Игровые технологии обучения и организации досуга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4357694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Выставка декоративно-прикладного творчества детей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6600"/>
                </a:solidFill>
              </a:rPr>
              <a:t>Латошники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91512" cy="15144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90000"/>
                </a:solidFill>
              </a:rPr>
              <a:t>Творческие отчеты, Выставки достижений, мастер-классы </a:t>
            </a:r>
            <a:r>
              <a:rPr lang="ru-RU" sz="3600" b="1" dirty="0" smtClean="0">
                <a:solidFill>
                  <a:srgbClr val="990000"/>
                </a:solidFill>
              </a:rPr>
              <a:t/>
            </a:r>
            <a:br>
              <a:rPr lang="ru-RU" sz="3600" b="1" dirty="0" smtClean="0">
                <a:solidFill>
                  <a:srgbClr val="990000"/>
                </a:solidFill>
              </a:rPr>
            </a:b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21506" name="Picture 4" descr="C:\Documents and Settings\Admin\Рабочий стол\фотографии Арт - студии\P1250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3143272" cy="235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6143644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МБОУ ДО ЦДО «Восхождение», Л.А. </a:t>
            </a:r>
            <a:r>
              <a:rPr lang="ru-RU" sz="1200" dirty="0" err="1" smtClean="0">
                <a:solidFill>
                  <a:srgbClr val="C00000"/>
                </a:solidFill>
              </a:rPr>
              <a:t>Майстат</a:t>
            </a:r>
            <a:r>
              <a:rPr lang="ru-RU" sz="1200" dirty="0" smtClean="0">
                <a:solidFill>
                  <a:srgbClr val="C00000"/>
                </a:solidFill>
              </a:rPr>
              <a:t>, педагог дополнительного образования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143272" cy="209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9" descr="C:\Documents and Settings\Владелец\Рабочий стол\ф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14752"/>
            <a:ext cx="335756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Documents and Settings\Владелец\Рабочий стол\ф1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1472" y="1357298"/>
            <a:ext cx="3261830" cy="264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AWJJH2MPE6E2-1174856396-6</_dlc_DocId>
    <_dlc_DocIdUrl xmlns="4a252ca3-5a62-4c1c-90a6-29f4710e47f8">
      <Url>http://edu-sps.koiro.local/Sharya/ddt/1/_layouts/15/DocIdRedir.aspx?ID=AWJJH2MPE6E2-1174856396-6</Url>
      <Description>AWJJH2MPE6E2-1174856396-6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1CE06CBA537604995BDD710B5304DA5" ma:contentTypeVersion="49" ma:contentTypeDescription="Создание документа." ma:contentTypeScope="" ma:versionID="ccfa4b5ff6148c94a41705f9c312dac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2155FC-AC49-48EB-9690-7CD9855BEE53}"/>
</file>

<file path=customXml/itemProps2.xml><?xml version="1.0" encoding="utf-8"?>
<ds:datastoreItem xmlns:ds="http://schemas.openxmlformats.org/officeDocument/2006/customXml" ds:itemID="{9F674D0F-9DD9-43E7-832B-920951743461}"/>
</file>

<file path=customXml/itemProps3.xml><?xml version="1.0" encoding="utf-8"?>
<ds:datastoreItem xmlns:ds="http://schemas.openxmlformats.org/officeDocument/2006/customXml" ds:itemID="{55B20D9D-CB89-4BBA-AE83-90778F74FC92}"/>
</file>

<file path=customXml/itemProps4.xml><?xml version="1.0" encoding="utf-8"?>
<ds:datastoreItem xmlns:ds="http://schemas.openxmlformats.org/officeDocument/2006/customXml" ds:itemID="{E0A418D9-6706-478E-8C2C-1BF4CD7593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202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с детским коллективом</vt:lpstr>
      <vt:lpstr>Слайд 2</vt:lpstr>
      <vt:lpstr>Проблемное обучение</vt:lpstr>
      <vt:lpstr>Здоровьесберегающие технологии</vt:lpstr>
      <vt:lpstr>Научно практическая конференция молодых исследователей «Шаг в будущее»</vt:lpstr>
      <vt:lpstr>  Декоративно – прикладные фестивали, конкурсы</vt:lpstr>
      <vt:lpstr>Слайд 7</vt:lpstr>
      <vt:lpstr>Слайд 8</vt:lpstr>
      <vt:lpstr>Творческие отчеты, Выставки достижений, мастер-классы  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проектных, исследовательских и других инновационных образовательных технологий в процессе реализации дополнительной образовательной программы и воспитательной работе с детским коллективом</dc:title>
  <dc:creator>Olga</dc:creator>
  <cp:lastModifiedBy>user</cp:lastModifiedBy>
  <cp:revision>51</cp:revision>
  <dcterms:created xsi:type="dcterms:W3CDTF">2014-12-02T10:37:22Z</dcterms:created>
  <dcterms:modified xsi:type="dcterms:W3CDTF">2015-04-14T07:32:32Z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0x01010001CE06CBA537604995BDD710B5304DA5</vt:lpwstr>
  </property>
  <property fmtid="{D5CDD505-2E9C-101B-9397-08002B2CF9AE}" pid="3" name="_dlc_DocIdItemGuid">
    <vt:lpwstr>64c14a43-3c4c-4ef3-9d04-52a631e3c8b6</vt:lpwstr>
  </property>
</Properties>
</file>