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BBD9-665B-4236-999E-ADDBA9C5415A}" type="datetimeFigureOut">
              <a:rPr lang="ru-RU" smtClean="0"/>
              <a:t>09.09.2013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EC73E08-BD7B-458F-92D3-CD60F6F138B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BBD9-665B-4236-999E-ADDBA9C5415A}" type="datetimeFigureOut">
              <a:rPr lang="ru-RU" smtClean="0"/>
              <a:t>09.09.2013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3E08-BD7B-458F-92D3-CD60F6F138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BBD9-665B-4236-999E-ADDBA9C5415A}" type="datetimeFigureOut">
              <a:rPr lang="ru-RU" smtClean="0"/>
              <a:t>09.09.2013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3E08-BD7B-458F-92D3-CD60F6F138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BBD9-665B-4236-999E-ADDBA9C5415A}" type="datetimeFigureOut">
              <a:rPr lang="ru-RU" smtClean="0"/>
              <a:t>09.09.2013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3E08-BD7B-458F-92D3-CD60F6F138B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BBD9-665B-4236-999E-ADDBA9C5415A}" type="datetimeFigureOut">
              <a:rPr lang="ru-RU" smtClean="0"/>
              <a:t>09.09.2013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EC73E08-BD7B-458F-92D3-CD60F6F138B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BBD9-665B-4236-999E-ADDBA9C5415A}" type="datetimeFigureOut">
              <a:rPr lang="ru-RU" smtClean="0"/>
              <a:t>09.09.2013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3E08-BD7B-458F-92D3-CD60F6F138B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BBD9-665B-4236-999E-ADDBA9C5415A}" type="datetimeFigureOut">
              <a:rPr lang="ru-RU" smtClean="0"/>
              <a:t>09.09.2013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3E08-BD7B-458F-92D3-CD60F6F138B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BBD9-665B-4236-999E-ADDBA9C5415A}" type="datetimeFigureOut">
              <a:rPr lang="ru-RU" smtClean="0"/>
              <a:t>09.09.2013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3E08-BD7B-458F-92D3-CD60F6F138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BBD9-665B-4236-999E-ADDBA9C5415A}" type="datetimeFigureOut">
              <a:rPr lang="ru-RU" smtClean="0"/>
              <a:t>09.09.2013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3E08-BD7B-458F-92D3-CD60F6F138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BBD9-665B-4236-999E-ADDBA9C5415A}" type="datetimeFigureOut">
              <a:rPr lang="ru-RU" smtClean="0"/>
              <a:t>09.09.2013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3E08-BD7B-458F-92D3-CD60F6F138B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BBD9-665B-4236-999E-ADDBA9C5415A}" type="datetimeFigureOut">
              <a:rPr lang="ru-RU" smtClean="0"/>
              <a:t>09.09.2013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EC73E08-BD7B-458F-92D3-CD60F6F138B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68BBD9-665B-4236-999E-ADDBA9C5415A}" type="datetimeFigureOut">
              <a:rPr lang="ru-RU" smtClean="0"/>
              <a:t>09.09.2013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EC73E08-BD7B-458F-92D3-CD60F6F138B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Подготовка к ЕГЭ по английскому языку</a:t>
            </a:r>
            <a:endParaRPr lang="ru-RU" dirty="0"/>
          </a:p>
        </p:txBody>
      </p:sp>
      <p:pic>
        <p:nvPicPr>
          <p:cNvPr id="5" name="Рисунок 4" descr="british-fla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728" y="3214686"/>
            <a:ext cx="6072230" cy="3414713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36841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Хотите сдать экзамен по английскому языку? Но боитесь трудных заданий?</a:t>
            </a:r>
            <a:endParaRPr lang="ru-RU" b="1" dirty="0"/>
          </a:p>
        </p:txBody>
      </p:sp>
      <p:pic>
        <p:nvPicPr>
          <p:cNvPr id="4" name="Содержимое 3" descr="school_ok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285984" y="2643182"/>
            <a:ext cx="4929222" cy="3429024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868478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Опытные преподаватели из школ города помогут вам качественно подготовиться к экзамену</a:t>
            </a:r>
            <a:r>
              <a:rPr lang="ru-RU" sz="3200" b="1" dirty="0"/>
              <a:t>! Спешите к нам и сдадите ЕГЭ на 100 баллов!</a:t>
            </a:r>
            <a:endParaRPr lang="ru-RU" sz="3200" b="1" dirty="0"/>
          </a:p>
        </p:txBody>
      </p:sp>
      <p:pic>
        <p:nvPicPr>
          <p:cNvPr id="4" name="Содержимое 3" descr="student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285984" y="2571744"/>
            <a:ext cx="4572032" cy="35719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>Выпускники 2013 года благодаря нашему курсу набрали на экзамене от 75 до 87 баллов </a:t>
            </a:r>
            <a:endParaRPr lang="ru-RU" sz="3200" b="1" dirty="0"/>
          </a:p>
        </p:txBody>
      </p:sp>
      <p:pic>
        <p:nvPicPr>
          <p:cNvPr id="4" name="Содержимое 3" descr="PIC StudentIntern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714612" y="1571612"/>
            <a:ext cx="3143272" cy="428628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                     Вас ждут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Зубова Тамара Аркадьевна, </a:t>
            </a:r>
            <a:r>
              <a:rPr lang="ru-RU" dirty="0" smtClean="0"/>
              <a:t>учитель высшей категории (модуль </a:t>
            </a:r>
            <a:r>
              <a:rPr lang="ru-RU" dirty="0" smtClean="0"/>
              <a:t>ПИСЬМО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err="1" smtClean="0"/>
              <a:t>Малинова</a:t>
            </a:r>
            <a:r>
              <a:rPr lang="ru-RU" dirty="0" smtClean="0"/>
              <a:t> </a:t>
            </a:r>
            <a:r>
              <a:rPr lang="ru-RU" dirty="0" smtClean="0"/>
              <a:t>Юлия Ивановна, </a:t>
            </a:r>
            <a:r>
              <a:rPr lang="ru-RU" dirty="0" smtClean="0"/>
              <a:t>учитель первой </a:t>
            </a:r>
            <a:r>
              <a:rPr lang="ru-RU" smtClean="0"/>
              <a:t>категории, МБОУ </a:t>
            </a:r>
            <a:r>
              <a:rPr lang="ru-RU" dirty="0" smtClean="0"/>
              <a:t>СОШ №21</a:t>
            </a:r>
          </a:p>
          <a:p>
            <a:pPr>
              <a:buNone/>
            </a:pPr>
            <a:r>
              <a:rPr lang="ru-RU" dirty="0" smtClean="0"/>
              <a:t>(модуль </a:t>
            </a:r>
            <a:r>
              <a:rPr lang="ru-RU" dirty="0" smtClean="0"/>
              <a:t>ЛЕКСИКА-ГРАММАТИКА, ЧТЕНИЕ, АУДИРОВАНИЕ)</a:t>
            </a:r>
            <a:endParaRPr lang="ru-RU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AWJJH2MPE6E2-1176382600-22</_dlc_DocId>
    <_dlc_DocIdUrl xmlns="4a252ca3-5a62-4c1c-90a6-29f4710e47f8">
      <Url>http://edu-sps.koiro.local/Sharya/cpo/_layouts/15/DocIdRedir.aspx?ID=AWJJH2MPE6E2-1176382600-22</Url>
      <Description>AWJJH2MPE6E2-1176382600-22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3C992DCC5AE9144A17D291A7E8F936F" ma:contentTypeVersion="49" ma:contentTypeDescription="Создание документа." ma:contentTypeScope="" ma:versionID="3c6859a75fab8d13a331f6a25bdbf190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B5CCE74-5DD7-4856-8F15-8B0891CFFCBE}"/>
</file>

<file path=customXml/itemProps2.xml><?xml version="1.0" encoding="utf-8"?>
<ds:datastoreItem xmlns:ds="http://schemas.openxmlformats.org/officeDocument/2006/customXml" ds:itemID="{57B3C3C7-996A-45A8-ADB5-6866042F4FE8}"/>
</file>

<file path=customXml/itemProps3.xml><?xml version="1.0" encoding="utf-8"?>
<ds:datastoreItem xmlns:ds="http://schemas.openxmlformats.org/officeDocument/2006/customXml" ds:itemID="{1CF513EE-38F8-40E1-972E-1208D2AED9F1}"/>
</file>

<file path=customXml/itemProps4.xml><?xml version="1.0" encoding="utf-8"?>
<ds:datastoreItem xmlns:ds="http://schemas.openxmlformats.org/officeDocument/2006/customXml" ds:itemID="{84A2EC42-BB36-4C15-BCF0-DF569D57C4AD}"/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52</TotalTime>
  <Words>88</Words>
  <Application>Microsoft Office PowerPoint</Application>
  <PresentationFormat>Экран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Справедливость</vt:lpstr>
      <vt:lpstr>Подготовка к ЕГЭ по английскому языку</vt:lpstr>
      <vt:lpstr>Хотите сдать экзамен по английскому языку? Но боитесь трудных заданий?</vt:lpstr>
      <vt:lpstr>Опытные преподаватели из школ города помогут вам качественно подготовиться к экзамену! Спешите к нам и сдадите ЕГЭ на 100 баллов!</vt:lpstr>
      <vt:lpstr>Выпускники 2013 года благодаря нашему курсу набрали на экзамене от 75 до 87 баллов </vt:lpstr>
      <vt:lpstr>                       Вас ждут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7</cp:revision>
  <dcterms:created xsi:type="dcterms:W3CDTF">2012-09-09T10:18:35Z</dcterms:created>
  <dcterms:modified xsi:type="dcterms:W3CDTF">2013-09-09T14:11:20Z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0x01010073C992DCC5AE9144A17D291A7E8F936F</vt:lpwstr>
  </property>
  <property fmtid="{D5CDD505-2E9C-101B-9397-08002B2CF9AE}" pid="3" name="_dlc_DocIdItemGuid">
    <vt:lpwstr>0f21fe1b-7d65-417f-b9ac-eb48e4cb8acd</vt:lpwstr>
  </property>
</Properties>
</file>