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40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4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58" r:id="rId4"/>
    <p:sldId id="359" r:id="rId5"/>
    <p:sldId id="360" r:id="rId6"/>
    <p:sldId id="361" r:id="rId7"/>
    <p:sldId id="265" r:id="rId8"/>
    <p:sldId id="259" r:id="rId9"/>
    <p:sldId id="301" r:id="rId10"/>
    <p:sldId id="303" r:id="rId11"/>
    <p:sldId id="305" r:id="rId12"/>
    <p:sldId id="362" r:id="rId13"/>
    <p:sldId id="363" r:id="rId14"/>
    <p:sldId id="364" r:id="rId15"/>
    <p:sldId id="365" r:id="rId16"/>
    <p:sldId id="261" r:id="rId17"/>
    <p:sldId id="313" r:id="rId18"/>
    <p:sldId id="366" r:id="rId19"/>
    <p:sldId id="367" r:id="rId20"/>
    <p:sldId id="262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68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7" r:id="rId38"/>
    <p:sldId id="348" r:id="rId39"/>
    <p:sldId id="353" r:id="rId40"/>
    <p:sldId id="354" r:id="rId41"/>
    <p:sldId id="35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5" d="100"/>
          <a:sy n="105" d="100"/>
        </p:scale>
        <p:origin x="-802" y="3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ustomXml" Target="../customXml/item1.xml"/><Relationship Id="rId50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613118"/>
            <a:ext cx="8604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ГДЕ</a:t>
            </a:r>
          </a:p>
          <a:p>
            <a:r>
              <a:rPr lang="ru-RU" sz="115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ЛОГИКА?</a:t>
            </a:r>
            <a:endParaRPr lang="ru-RU" sz="115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3006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люс 7"/>
          <p:cNvSpPr/>
          <p:nvPr/>
        </p:nvSpPr>
        <p:spPr>
          <a:xfrm>
            <a:off x="4139952" y="3118328"/>
            <a:ext cx="864096" cy="792088"/>
          </a:xfrm>
          <a:prstGeom prst="mathPlus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ГДЕ ЛОГИКА?</a:t>
            </a:r>
          </a:p>
        </p:txBody>
      </p:sp>
      <p:pic>
        <p:nvPicPr>
          <p:cNvPr id="7" name="Рисунок 6" descr="HTB1Kf09bEvrK1RjSspcq6zzSXXa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071678"/>
            <a:ext cx="2857520" cy="2857520"/>
          </a:xfrm>
          <a:prstGeom prst="rect">
            <a:avLst/>
          </a:prstGeom>
        </p:spPr>
      </p:pic>
      <p:pic>
        <p:nvPicPr>
          <p:cNvPr id="10" name="Рисунок 9" descr="jMpcN9b_CrVrpT-gbS2wTmecYwk-19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357430"/>
            <a:ext cx="3407292" cy="22739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13652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люс 7"/>
          <p:cNvSpPr/>
          <p:nvPr/>
        </p:nvSpPr>
        <p:spPr>
          <a:xfrm>
            <a:off x="4139952" y="3118328"/>
            <a:ext cx="864096" cy="792088"/>
          </a:xfrm>
          <a:prstGeom prst="mathPlus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ГДЕ ЛОГИКА?</a:t>
            </a:r>
          </a:p>
        </p:txBody>
      </p:sp>
      <p:pic>
        <p:nvPicPr>
          <p:cNvPr id="7" name="Рисунок 6" descr="tekstura-uzory-risunok-tekstury-modeli-izobrazhenie-2560x1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428868"/>
            <a:ext cx="3357522" cy="2098451"/>
          </a:xfrm>
          <a:prstGeom prst="rect">
            <a:avLst/>
          </a:prstGeom>
        </p:spPr>
      </p:pic>
      <p:pic>
        <p:nvPicPr>
          <p:cNvPr id="10" name="Рисунок 9" descr="chicken-2804399_1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2357430"/>
            <a:ext cx="3223524" cy="21431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05008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люс 7"/>
          <p:cNvSpPr/>
          <p:nvPr/>
        </p:nvSpPr>
        <p:spPr>
          <a:xfrm>
            <a:off x="4139952" y="3118328"/>
            <a:ext cx="864096" cy="792088"/>
          </a:xfrm>
          <a:prstGeom prst="mathPlus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ГДЕ ЛОГИКА?</a:t>
            </a:r>
          </a:p>
        </p:txBody>
      </p:sp>
      <p:pic>
        <p:nvPicPr>
          <p:cNvPr id="11" name="Рисунок 10" descr="7512310-amphibian-1295172_960_720-1542123693-728-030fd9112e-1542373863-1024x9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714488"/>
            <a:ext cx="3234273" cy="2921585"/>
          </a:xfrm>
          <a:prstGeom prst="rect">
            <a:avLst/>
          </a:prstGeom>
        </p:spPr>
      </p:pic>
      <p:pic>
        <p:nvPicPr>
          <p:cNvPr id="12" name="Рисунок 11" descr="unname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1714488"/>
            <a:ext cx="3000348" cy="30003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05008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люс 7"/>
          <p:cNvSpPr/>
          <p:nvPr/>
        </p:nvSpPr>
        <p:spPr>
          <a:xfrm>
            <a:off x="4139952" y="3118328"/>
            <a:ext cx="864096" cy="792088"/>
          </a:xfrm>
          <a:prstGeom prst="mathPlus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ГДЕ ЛОГИКА?</a:t>
            </a:r>
          </a:p>
        </p:txBody>
      </p:sp>
      <p:pic>
        <p:nvPicPr>
          <p:cNvPr id="7" name="Рисунок 6" descr="porodistye-sobaki-krasivye-kartinki-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857364"/>
            <a:ext cx="2407897" cy="3214710"/>
          </a:xfrm>
          <a:prstGeom prst="rect">
            <a:avLst/>
          </a:prstGeom>
        </p:spPr>
      </p:pic>
      <p:pic>
        <p:nvPicPr>
          <p:cNvPr id="10" name="Рисунок 9" descr="quiet-analy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2214554"/>
            <a:ext cx="3786214" cy="25241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05008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люс 7"/>
          <p:cNvSpPr/>
          <p:nvPr/>
        </p:nvSpPr>
        <p:spPr>
          <a:xfrm>
            <a:off x="4139952" y="3118328"/>
            <a:ext cx="864096" cy="792088"/>
          </a:xfrm>
          <a:prstGeom prst="mathPlus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ГДЕ ЛОГИКА?</a:t>
            </a:r>
          </a:p>
        </p:txBody>
      </p:sp>
      <p:pic>
        <p:nvPicPr>
          <p:cNvPr id="11" name="Рисунок 10" descr="477735_m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428868"/>
            <a:ext cx="3334371" cy="2214578"/>
          </a:xfrm>
          <a:prstGeom prst="rect">
            <a:avLst/>
          </a:prstGeom>
        </p:spPr>
      </p:pic>
      <p:pic>
        <p:nvPicPr>
          <p:cNvPr id="12" name="Рисунок 11" descr="kavkaz-po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2000240"/>
            <a:ext cx="2847187" cy="28543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05008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люс 7"/>
          <p:cNvSpPr/>
          <p:nvPr/>
        </p:nvSpPr>
        <p:spPr>
          <a:xfrm>
            <a:off x="4139952" y="3118328"/>
            <a:ext cx="864096" cy="792088"/>
          </a:xfrm>
          <a:prstGeom prst="mathPlus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ГДЕ ЛОГИКА?</a:t>
            </a:r>
          </a:p>
        </p:txBody>
      </p:sp>
      <p:pic>
        <p:nvPicPr>
          <p:cNvPr id="11" name="Рисунок 10" descr="477735_m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428868"/>
            <a:ext cx="3334371" cy="2214578"/>
          </a:xfrm>
          <a:prstGeom prst="rect">
            <a:avLst/>
          </a:prstGeom>
        </p:spPr>
      </p:pic>
      <p:pic>
        <p:nvPicPr>
          <p:cNvPr id="12" name="Рисунок 11" descr="kavkaz-po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2000240"/>
            <a:ext cx="2847187" cy="28543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05008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13285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3</a:t>
            </a:r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раунд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2766" y="3758148"/>
            <a:ext cx="462545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Классика жанра</a:t>
            </a:r>
            <a:endParaRPr lang="ru-RU" sz="3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6793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ГДЕ ЛОГИКА?</a:t>
            </a:r>
          </a:p>
        </p:txBody>
      </p:sp>
      <p:pic>
        <p:nvPicPr>
          <p:cNvPr id="8" name="Рисунок 7" descr="jMpcN9b_CrVrpT-gbS2wTmecYwk-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285992"/>
            <a:ext cx="2870700" cy="1915862"/>
          </a:xfrm>
          <a:prstGeom prst="rect">
            <a:avLst/>
          </a:prstGeom>
        </p:spPr>
      </p:pic>
      <p:pic>
        <p:nvPicPr>
          <p:cNvPr id="10" name="Рисунок 9" descr="png-transparent-yellow-shiny-sunshine-yellow-flowers-happy-birthday-vector-images-brillia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2143116"/>
            <a:ext cx="2214578" cy="2214578"/>
          </a:xfrm>
          <a:prstGeom prst="rect">
            <a:avLst/>
          </a:prstGeom>
        </p:spPr>
      </p:pic>
      <p:pic>
        <p:nvPicPr>
          <p:cNvPr id="14" name="Рисунок 13" descr="ERCUq7DWAAcXo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2214554"/>
            <a:ext cx="2214578" cy="22145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12843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ГДЕ ЛОГИКА?</a:t>
            </a:r>
          </a:p>
        </p:txBody>
      </p:sp>
      <p:pic>
        <p:nvPicPr>
          <p:cNvPr id="7" name="Рисунок 6" descr="1614552036_90-p-kartinka-serdechko-na-belom-fone-1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571744"/>
            <a:ext cx="1972622" cy="1845480"/>
          </a:xfrm>
          <a:prstGeom prst="rect">
            <a:avLst/>
          </a:prstGeom>
        </p:spPr>
      </p:pic>
      <p:pic>
        <p:nvPicPr>
          <p:cNvPr id="11" name="Рисунок 10" descr="f2c4e508f36dab3b770502bfddd4cc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2357430"/>
            <a:ext cx="2040440" cy="2214578"/>
          </a:xfrm>
          <a:prstGeom prst="rect">
            <a:avLst/>
          </a:prstGeom>
        </p:spPr>
      </p:pic>
      <p:pic>
        <p:nvPicPr>
          <p:cNvPr id="12" name="Рисунок 11" descr="32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2357430"/>
            <a:ext cx="2466924" cy="21431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12843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ГДЕ ЛОГИКА?</a:t>
            </a:r>
          </a:p>
        </p:txBody>
      </p:sp>
      <p:pic>
        <p:nvPicPr>
          <p:cNvPr id="8" name="Рисунок 7" descr="91c7cc1e207102749f40493758e2a57ef8fb13c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2000240"/>
            <a:ext cx="2786979" cy="1763634"/>
          </a:xfrm>
          <a:prstGeom prst="rect">
            <a:avLst/>
          </a:prstGeom>
        </p:spPr>
      </p:pic>
      <p:pic>
        <p:nvPicPr>
          <p:cNvPr id="10" name="Рисунок 9" descr="Maslyanye-kras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928802"/>
            <a:ext cx="2500330" cy="1875248"/>
          </a:xfrm>
          <a:prstGeom prst="rect">
            <a:avLst/>
          </a:prstGeom>
        </p:spPr>
      </p:pic>
      <p:pic>
        <p:nvPicPr>
          <p:cNvPr id="13" name="Рисунок 12" descr="rapa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2071678"/>
            <a:ext cx="2674639" cy="1714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12843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13285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1 раунд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2766" y="3758148"/>
            <a:ext cx="316835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Найди общее</a:t>
            </a:r>
            <a:endParaRPr lang="ru-RU" sz="3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9446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13285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4</a:t>
            </a:r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раунд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2766" y="3758148"/>
            <a:ext cx="382368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Фразеологизмы</a:t>
            </a:r>
            <a:endParaRPr lang="ru-RU" sz="3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0294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ГДЕ ЛОГИКА?</a:t>
            </a:r>
          </a:p>
        </p:txBody>
      </p:sp>
      <p:pic>
        <p:nvPicPr>
          <p:cNvPr id="7" name="Рисунок 6" descr="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357298"/>
            <a:ext cx="4643438" cy="34825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12843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ГДЕ ЛОГИКА?</a:t>
            </a:r>
          </a:p>
        </p:txBody>
      </p:sp>
      <p:pic>
        <p:nvPicPr>
          <p:cNvPr id="5" name="Рисунок 4" descr="img13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571612"/>
            <a:ext cx="5014922" cy="37611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12843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ГДЕ ЛОГИКА?</a:t>
            </a:r>
          </a:p>
        </p:txBody>
      </p:sp>
      <p:pic>
        <p:nvPicPr>
          <p:cNvPr id="6" name="Рисунок 5" descr="im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428736"/>
            <a:ext cx="5372112" cy="40290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12843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ГДЕ ЛОГИКА?</a:t>
            </a:r>
          </a:p>
        </p:txBody>
      </p:sp>
      <p:pic>
        <p:nvPicPr>
          <p:cNvPr id="5" name="Рисунок 4" descr="img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428736"/>
            <a:ext cx="5276861" cy="39576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12843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ГДЕ ЛОГИКА?</a:t>
            </a:r>
          </a:p>
        </p:txBody>
      </p:sp>
      <p:pic>
        <p:nvPicPr>
          <p:cNvPr id="6" name="Рисунок 5" descr="img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500174"/>
            <a:ext cx="5729302" cy="42969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12843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ГДЕ ЛОГИКА?</a:t>
            </a:r>
          </a:p>
        </p:txBody>
      </p:sp>
      <p:pic>
        <p:nvPicPr>
          <p:cNvPr id="5" name="Рисунок 4" descr="slide-2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714488"/>
            <a:ext cx="5531741" cy="41434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12843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ГДЕ ЛОГИКА?</a:t>
            </a:r>
          </a:p>
        </p:txBody>
      </p:sp>
      <p:pic>
        <p:nvPicPr>
          <p:cNvPr id="6" name="Рисунок 5" descr="img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500174"/>
            <a:ext cx="5586426" cy="41898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12843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13285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5 раунд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2766" y="3758148"/>
            <a:ext cx="296927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Суперблиц</a:t>
            </a:r>
            <a:endParaRPr lang="ru-RU" sz="3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0294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584"/>
          <a:stretch/>
        </p:blipFill>
        <p:spPr bwMode="auto">
          <a:xfrm>
            <a:off x="251520" y="2259704"/>
            <a:ext cx="2663876" cy="2338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03" r="10084"/>
          <a:stretch/>
        </p:blipFill>
        <p:spPr bwMode="auto">
          <a:xfrm>
            <a:off x="3239852" y="2259706"/>
            <a:ext cx="2664296" cy="2338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922"/>
          <a:stretch/>
        </p:blipFill>
        <p:spPr bwMode="auto">
          <a:xfrm>
            <a:off x="6228184" y="2259705"/>
            <a:ext cx="2663876" cy="2338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9" name="TextBox 8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ГДЕ ЛОГИКА?</a:t>
            </a:r>
          </a:p>
        </p:txBody>
      </p:sp>
    </p:spTree>
    <p:extLst>
      <p:ext uri="{BB962C8B-B14F-4D97-AF65-F5344CB8AC3E}">
        <p14:creationId xmlns="" xmlns:p14="http://schemas.microsoft.com/office/powerpoint/2010/main" val="20776622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ГДЕ ЛОГИКА?</a:t>
            </a:r>
          </a:p>
        </p:txBody>
      </p:sp>
      <p:pic>
        <p:nvPicPr>
          <p:cNvPr id="7" name="Рисунок 6" descr="im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3" y="2214554"/>
            <a:ext cx="2571768" cy="1928826"/>
          </a:xfrm>
          <a:prstGeom prst="rect">
            <a:avLst/>
          </a:prstGeom>
        </p:spPr>
      </p:pic>
      <p:pic>
        <p:nvPicPr>
          <p:cNvPr id="8" name="Рисунок 7" descr="10110308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1928802"/>
            <a:ext cx="2435544" cy="2924324"/>
          </a:xfrm>
          <a:prstGeom prst="rect">
            <a:avLst/>
          </a:prstGeom>
        </p:spPr>
      </p:pic>
      <p:pic>
        <p:nvPicPr>
          <p:cNvPr id="10" name="Рисунок 9" descr="hello_html_4f6ac9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2285992"/>
            <a:ext cx="3174990" cy="17859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97992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ГДЕ ЛОГИКА?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705725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Ответ:</a:t>
            </a:r>
          </a:p>
          <a:p>
            <a:pPr algn="ctr"/>
            <a:r>
              <a:rPr lang="ru-RU" sz="4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«Крылатые качели»</a:t>
            </a:r>
          </a:p>
        </p:txBody>
      </p:sp>
    </p:spTree>
    <p:extLst>
      <p:ext uri="{BB962C8B-B14F-4D97-AF65-F5344CB8AC3E}">
        <p14:creationId xmlns="" xmlns:p14="http://schemas.microsoft.com/office/powerpoint/2010/main" val="27826841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259706"/>
            <a:ext cx="2663876" cy="2338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0062" y="2259704"/>
            <a:ext cx="2663876" cy="2338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039" y="2259705"/>
            <a:ext cx="2576166" cy="2338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9" name="TextBox 8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ГДЕ ЛОГИКА?</a:t>
            </a:r>
          </a:p>
        </p:txBody>
      </p:sp>
    </p:spTree>
    <p:extLst>
      <p:ext uri="{BB962C8B-B14F-4D97-AF65-F5344CB8AC3E}">
        <p14:creationId xmlns="" xmlns:p14="http://schemas.microsoft.com/office/powerpoint/2010/main" val="36987175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ГДЕ ЛОГИКА?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705725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Ответ: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«Семь раз отмерь,</a:t>
            </a:r>
            <a:b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один раз отрежь»</a:t>
            </a:r>
          </a:p>
        </p:txBody>
      </p:sp>
    </p:spTree>
    <p:extLst>
      <p:ext uri="{BB962C8B-B14F-4D97-AF65-F5344CB8AC3E}">
        <p14:creationId xmlns="" xmlns:p14="http://schemas.microsoft.com/office/powerpoint/2010/main" val="26219869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259706"/>
            <a:ext cx="2520279" cy="2338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92" r="12666"/>
          <a:stretch/>
        </p:blipFill>
        <p:spPr bwMode="auto">
          <a:xfrm>
            <a:off x="3240062" y="2259705"/>
            <a:ext cx="2663876" cy="2338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2259705"/>
            <a:ext cx="2520280" cy="2338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9" name="TextBox 8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ГДЕ ЛОГИКА?</a:t>
            </a:r>
          </a:p>
        </p:txBody>
      </p:sp>
    </p:spTree>
    <p:extLst>
      <p:ext uri="{BB962C8B-B14F-4D97-AF65-F5344CB8AC3E}">
        <p14:creationId xmlns="" xmlns:p14="http://schemas.microsoft.com/office/powerpoint/2010/main" val="42699934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ГДЕ ЛОГИКА?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705725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Ответ: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</a:t>
            </a: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Вертеться, </a:t>
            </a: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как</a:t>
            </a:r>
            <a:b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белка в колесе»</a:t>
            </a:r>
          </a:p>
        </p:txBody>
      </p:sp>
    </p:spTree>
    <p:extLst>
      <p:ext uri="{BB962C8B-B14F-4D97-AF65-F5344CB8AC3E}">
        <p14:creationId xmlns="" xmlns:p14="http://schemas.microsoft.com/office/powerpoint/2010/main" val="3054511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642"/>
          <a:stretch/>
        </p:blipFill>
        <p:spPr bwMode="auto">
          <a:xfrm>
            <a:off x="323528" y="2259705"/>
            <a:ext cx="2520279" cy="2338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0062" y="2259706"/>
            <a:ext cx="2663876" cy="2338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2259706"/>
            <a:ext cx="2520280" cy="2338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9" name="TextBox 8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ГДЕ ЛОГИКА?</a:t>
            </a:r>
          </a:p>
        </p:txBody>
      </p:sp>
    </p:spTree>
    <p:extLst>
      <p:ext uri="{BB962C8B-B14F-4D97-AF65-F5344CB8AC3E}">
        <p14:creationId xmlns="" xmlns:p14="http://schemas.microsoft.com/office/powerpoint/2010/main" val="16703036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ГДЕ ЛОГИКА?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705725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Ответ: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«Работать спустя рукава»</a:t>
            </a:r>
          </a:p>
        </p:txBody>
      </p:sp>
    </p:spTree>
    <p:extLst>
      <p:ext uri="{BB962C8B-B14F-4D97-AF65-F5344CB8AC3E}">
        <p14:creationId xmlns="" xmlns:p14="http://schemas.microsoft.com/office/powerpoint/2010/main" val="37564437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170" y="2259706"/>
            <a:ext cx="2427637" cy="2338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0062" y="2259707"/>
            <a:ext cx="2663876" cy="2338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42" r="9790"/>
          <a:stretch/>
        </p:blipFill>
        <p:spPr bwMode="auto">
          <a:xfrm>
            <a:off x="6300192" y="2259706"/>
            <a:ext cx="2520280" cy="2338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9" name="TextBox 8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ГДЕ ЛОГИКА?</a:t>
            </a:r>
          </a:p>
        </p:txBody>
      </p:sp>
    </p:spTree>
    <p:extLst>
      <p:ext uri="{BB962C8B-B14F-4D97-AF65-F5344CB8AC3E}">
        <p14:creationId xmlns="" xmlns:p14="http://schemas.microsoft.com/office/powerpoint/2010/main" val="2777819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ГДЕ ЛОГИКА?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705725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Ответ: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«Не пей из лужи, козлёночком станешь»</a:t>
            </a:r>
          </a:p>
        </p:txBody>
      </p:sp>
    </p:spTree>
    <p:extLst>
      <p:ext uri="{BB962C8B-B14F-4D97-AF65-F5344CB8AC3E}">
        <p14:creationId xmlns="" xmlns:p14="http://schemas.microsoft.com/office/powerpoint/2010/main" val="34889568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282908"/>
            <a:ext cx="2334990" cy="2338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45" t="18014" r="6159" b="19293"/>
          <a:stretch/>
        </p:blipFill>
        <p:spPr bwMode="auto">
          <a:xfrm>
            <a:off x="3095836" y="2296743"/>
            <a:ext cx="2952328" cy="2361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2448"/>
          <a:stretch/>
        </p:blipFill>
        <p:spPr bwMode="auto">
          <a:xfrm>
            <a:off x="6391039" y="2282159"/>
            <a:ext cx="2338585" cy="2338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9" name="TextBox 8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ГДЕ ЛОГИКА?</a:t>
            </a:r>
          </a:p>
        </p:txBody>
      </p:sp>
    </p:spTree>
    <p:extLst>
      <p:ext uri="{BB962C8B-B14F-4D97-AF65-F5344CB8AC3E}">
        <p14:creationId xmlns="" xmlns:p14="http://schemas.microsoft.com/office/powerpoint/2010/main" val="18830596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ГДЕ ЛОГИКА?</a:t>
            </a:r>
          </a:p>
        </p:txBody>
      </p:sp>
      <p:pic>
        <p:nvPicPr>
          <p:cNvPr id="11" name="Рисунок 10" descr="1611943068_7-p-foni-na-temu-russkikh-narodnikh-skazok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2357430"/>
            <a:ext cx="2560794" cy="1928826"/>
          </a:xfrm>
          <a:prstGeom prst="rect">
            <a:avLst/>
          </a:prstGeom>
        </p:spPr>
      </p:pic>
      <p:pic>
        <p:nvPicPr>
          <p:cNvPr id="12" name="Рисунок 11" descr="kartinki_lisa_i_kolobok_3_5c7bec7aa34d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1857364"/>
            <a:ext cx="1928810" cy="2754341"/>
          </a:xfrm>
          <a:prstGeom prst="rect">
            <a:avLst/>
          </a:prstGeom>
        </p:spPr>
      </p:pic>
      <p:pic>
        <p:nvPicPr>
          <p:cNvPr id="13" name="Рисунок 12" descr="skazki-peredelki-dlya-detei---luchshaya-podbork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1785926"/>
            <a:ext cx="2246036" cy="2857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97992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ГДЕ ЛОГИКА?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705725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Ответ: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«Не имей 100 рублей, а имей 100 друзей»</a:t>
            </a:r>
          </a:p>
        </p:txBody>
      </p:sp>
    </p:spTree>
    <p:extLst>
      <p:ext uri="{BB962C8B-B14F-4D97-AF65-F5344CB8AC3E}">
        <p14:creationId xmlns="" xmlns:p14="http://schemas.microsoft.com/office/powerpoint/2010/main" val="26296238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760" y="2367171"/>
            <a:ext cx="8892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за игру! </a:t>
            </a:r>
            <a:endParaRPr lang="ru-RU" sz="6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697545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ГДЕ ЛОГИКА?</a:t>
            </a:r>
          </a:p>
        </p:txBody>
      </p:sp>
      <p:pic>
        <p:nvPicPr>
          <p:cNvPr id="7" name="Рисунок 6" descr="2_d499795eaba307611cb2851fada0fef3_15201641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928802"/>
            <a:ext cx="2643206" cy="2643206"/>
          </a:xfrm>
          <a:prstGeom prst="rect">
            <a:avLst/>
          </a:prstGeom>
        </p:spPr>
      </p:pic>
      <p:pic>
        <p:nvPicPr>
          <p:cNvPr id="8" name="Рисунок 7" descr="0009-006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5068" y="1857364"/>
            <a:ext cx="2252577" cy="2786082"/>
          </a:xfrm>
          <a:prstGeom prst="rect">
            <a:avLst/>
          </a:prstGeom>
        </p:spPr>
      </p:pic>
      <p:pic>
        <p:nvPicPr>
          <p:cNvPr id="10" name="Рисунок 9" descr="img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2214554"/>
            <a:ext cx="2657468" cy="19931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97992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ГДЕ ЛОГИКА?</a:t>
            </a:r>
          </a:p>
        </p:txBody>
      </p:sp>
      <p:pic>
        <p:nvPicPr>
          <p:cNvPr id="11" name="Рисунок 10" descr="23d33cd75e4a1a5e59ec04c7700a2e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714488"/>
            <a:ext cx="2357454" cy="2357454"/>
          </a:xfrm>
          <a:prstGeom prst="rect">
            <a:avLst/>
          </a:prstGeom>
        </p:spPr>
      </p:pic>
      <p:pic>
        <p:nvPicPr>
          <p:cNvPr id="12" name="Рисунок 11" descr="1614553939_1-p-kartinka-yabloka-na-belom-fone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1714488"/>
            <a:ext cx="2362014" cy="2359372"/>
          </a:xfrm>
          <a:prstGeom prst="rect">
            <a:avLst/>
          </a:prstGeom>
        </p:spPr>
      </p:pic>
      <p:pic>
        <p:nvPicPr>
          <p:cNvPr id="13" name="Рисунок 12" descr="shop_items_catalog_image4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1714488"/>
            <a:ext cx="2163725" cy="23574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97992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ГДЕ ЛОГИКА?</a:t>
            </a:r>
          </a:p>
        </p:txBody>
      </p:sp>
      <p:pic>
        <p:nvPicPr>
          <p:cNvPr id="5" name="Рисунок 4" descr="53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1785926"/>
            <a:ext cx="3500462" cy="2071702"/>
          </a:xfrm>
          <a:prstGeom prst="rect">
            <a:avLst/>
          </a:prstGeom>
        </p:spPr>
      </p:pic>
      <p:pic>
        <p:nvPicPr>
          <p:cNvPr id="6" name="Рисунок 5" descr="balls-pyramid-the-south-face-iksanaimage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714488"/>
            <a:ext cx="3220077" cy="2143140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1571612"/>
            <a:ext cx="1341120" cy="243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97992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13285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2 раунд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2766" y="3758148"/>
            <a:ext cx="354533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Формула всего</a:t>
            </a:r>
            <a:endParaRPr lang="ru-RU" sz="3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9600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n\Desktop\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" t="1098" r="645" b="10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люс 7"/>
          <p:cNvSpPr/>
          <p:nvPr/>
        </p:nvSpPr>
        <p:spPr>
          <a:xfrm>
            <a:off x="2571736" y="3214686"/>
            <a:ext cx="864096" cy="792088"/>
          </a:xfrm>
          <a:prstGeom prst="mathPlus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ГДЕ ЛОГИКА?</a:t>
            </a:r>
          </a:p>
        </p:txBody>
      </p:sp>
      <p:sp>
        <p:nvSpPr>
          <p:cNvPr id="7" name="Плюс 6"/>
          <p:cNvSpPr/>
          <p:nvPr/>
        </p:nvSpPr>
        <p:spPr>
          <a:xfrm>
            <a:off x="5500694" y="3214686"/>
            <a:ext cx="864096" cy="792088"/>
          </a:xfrm>
          <a:prstGeom prst="mathPlus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214554"/>
            <a:ext cx="1849094" cy="2571768"/>
          </a:xfrm>
          <a:prstGeom prst="rect">
            <a:avLst/>
          </a:prstGeom>
        </p:spPr>
      </p:pic>
      <p:pic>
        <p:nvPicPr>
          <p:cNvPr id="11" name="Рисунок 10" descr="281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2786058"/>
            <a:ext cx="1357322" cy="1809763"/>
          </a:xfrm>
          <a:prstGeom prst="rect">
            <a:avLst/>
          </a:prstGeom>
        </p:spPr>
      </p:pic>
      <p:pic>
        <p:nvPicPr>
          <p:cNvPr id="12" name="Рисунок 11" descr="unnam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2214554"/>
            <a:ext cx="2500298" cy="25002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22493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AE3F213A2C54A4CB4400411E46A636A" ma:contentTypeVersion="49" ma:contentTypeDescription="Создание документа." ma:contentTypeScope="" ma:versionID="cef34c7af9a156a4bec4635812f9f64b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D2F734-425C-4881-BCB5-AAABF0B0656D}"/>
</file>

<file path=customXml/itemProps2.xml><?xml version="1.0" encoding="utf-8"?>
<ds:datastoreItem xmlns:ds="http://schemas.openxmlformats.org/officeDocument/2006/customXml" ds:itemID="{C52BE766-C547-474D-80D3-A5C8FE4A8798}"/>
</file>

<file path=customXml/itemProps3.xml><?xml version="1.0" encoding="utf-8"?>
<ds:datastoreItem xmlns:ds="http://schemas.openxmlformats.org/officeDocument/2006/customXml" ds:itemID="{81C89961-8602-4B6E-9E0D-2FD149FF13F8}"/>
</file>

<file path=customXml/itemProps4.xml><?xml version="1.0" encoding="utf-8"?>
<ds:datastoreItem xmlns:ds="http://schemas.openxmlformats.org/officeDocument/2006/customXml" ds:itemID="{A1A151EB-D519-4CBE-8406-9941ACA45AD4}"/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177</Words>
  <Application>Microsoft Office PowerPoint</Application>
  <PresentationFormat>Экран (4:3)</PresentationFormat>
  <Paragraphs>59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Eon</dc:creator>
  <cp:lastModifiedBy>Пользователь</cp:lastModifiedBy>
  <cp:revision>77</cp:revision>
  <dcterms:created xsi:type="dcterms:W3CDTF">2019-01-21T11:22:34Z</dcterms:created>
  <dcterms:modified xsi:type="dcterms:W3CDTF">2022-01-18T07:02:17Z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0x0101007AE3F213A2C54A4CB4400411E46A636A</vt:lpwstr>
  </property>
</Properties>
</file>