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95" r:id="rId5"/>
    <p:sldId id="304" r:id="rId6"/>
    <p:sldId id="297" r:id="rId7"/>
    <p:sldId id="305" r:id="rId8"/>
    <p:sldId id="286" r:id="rId9"/>
    <p:sldId id="306" r:id="rId10"/>
    <p:sldId id="299" r:id="rId11"/>
    <p:sldId id="307" r:id="rId12"/>
    <p:sldId id="298" r:id="rId13"/>
    <p:sldId id="311" r:id="rId14"/>
    <p:sldId id="308" r:id="rId15"/>
    <p:sldId id="309" r:id="rId16"/>
    <p:sldId id="310" r:id="rId17"/>
    <p:sldId id="313" r:id="rId18"/>
    <p:sldId id="296" r:id="rId19"/>
    <p:sldId id="319" r:id="rId20"/>
    <p:sldId id="324" r:id="rId21"/>
    <p:sldId id="325" r:id="rId22"/>
    <p:sldId id="326" r:id="rId23"/>
    <p:sldId id="327" r:id="rId24"/>
    <p:sldId id="320" r:id="rId25"/>
    <p:sldId id="321" r:id="rId26"/>
    <p:sldId id="291" r:id="rId27"/>
    <p:sldId id="329" r:id="rId28"/>
    <p:sldId id="330" r:id="rId29"/>
    <p:sldId id="331" r:id="rId30"/>
    <p:sldId id="332" r:id="rId31"/>
    <p:sldId id="334" r:id="rId32"/>
    <p:sldId id="333" r:id="rId33"/>
    <p:sldId id="315" r:id="rId34"/>
    <p:sldId id="289" r:id="rId35"/>
    <p:sldId id="290" r:id="rId36"/>
    <p:sldId id="328" r:id="rId37"/>
    <p:sldId id="322" r:id="rId38"/>
    <p:sldId id="312" r:id="rId39"/>
    <p:sldId id="323" r:id="rId40"/>
    <p:sldId id="314" r:id="rId41"/>
    <p:sldId id="300" r:id="rId42"/>
    <p:sldId id="316" r:id="rId43"/>
    <p:sldId id="301" r:id="rId44"/>
    <p:sldId id="303" r:id="rId45"/>
    <p:sldId id="317" r:id="rId46"/>
    <p:sldId id="302" r:id="rId47"/>
    <p:sldId id="335" r:id="rId48"/>
    <p:sldId id="336" r:id="rId49"/>
    <p:sldId id="339" r:id="rId50"/>
    <p:sldId id="338" r:id="rId51"/>
    <p:sldId id="337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293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DB91-BE03-49B2-8CB5-AAB36613CBF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8619-28C0-490A-9DB4-B8856E37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um.materinstv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571744"/>
            <a:ext cx="37147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Профессии</a:t>
            </a:r>
          </a:p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 и пап</a:t>
            </a:r>
          </a:p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ребусах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357166"/>
            <a:ext cx="2428892" cy="333377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763"/>
            <a:ext cx="9096375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Letiv\Desktop\профессии в ребусах\воспитател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r="16924" b="9089"/>
          <a:stretch/>
        </p:blipFill>
        <p:spPr bwMode="auto">
          <a:xfrm rot="5400000">
            <a:off x="3799058" y="2040908"/>
            <a:ext cx="2305051" cy="50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6596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92696"/>
            <a:ext cx="2643186" cy="3524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85976" y="3140968"/>
            <a:ext cx="6805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ВОСПИТАТЕЛЬ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6393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7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028" name="Picture 4" descr="C:\Users\Letiv\Desktop\профессии в ребусах\казначей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13013" r="37643" b="9749"/>
          <a:stretch/>
        </p:blipFill>
        <p:spPr bwMode="auto">
          <a:xfrm rot="5400000">
            <a:off x="4091982" y="1818850"/>
            <a:ext cx="1800201" cy="51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1630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97946"/>
            <a:ext cx="2928938" cy="3905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85976" y="3140968"/>
            <a:ext cx="49314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КАЗНАЧЕЙ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8506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2290" name="Picture 2" descr="C:\Users\Letiv\Desktop\профессии в ребусах\касси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12082" r="35150" b="2467"/>
          <a:stretch/>
        </p:blipFill>
        <p:spPr bwMode="auto">
          <a:xfrm rot="5400000">
            <a:off x="3675302" y="2040739"/>
            <a:ext cx="2595566" cy="51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485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3314" name="Picture 2" descr="C:\Users\Letiv\Desktop\профессии в ребусах\кассир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4"/>
          <a:stretch/>
        </p:blipFill>
        <p:spPr bwMode="auto">
          <a:xfrm rot="5400000">
            <a:off x="3506525" y="2190219"/>
            <a:ext cx="2825944" cy="50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0284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692696"/>
            <a:ext cx="2643186" cy="3524248"/>
          </a:xfrm>
          <a:prstGeom prst="rect">
            <a:avLst/>
          </a:prstGeom>
          <a:noFill/>
        </p:spPr>
      </p:pic>
      <p:pic>
        <p:nvPicPr>
          <p:cNvPr id="14338" name="Picture 2" descr="C:\Users\Letiv\Desktop\профессии в ребусах\кассир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6631" r="33394"/>
          <a:stretch/>
        </p:blipFill>
        <p:spPr bwMode="auto">
          <a:xfrm rot="5400000">
            <a:off x="3845548" y="1972271"/>
            <a:ext cx="2255074" cy="51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416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43604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3140967"/>
            <a:ext cx="3832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КАССИР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3529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7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2052" name="Picture 4" descr="C:\Users\Letiv\Desktop\профессии в ребусах\кладовщ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t="29133" r="36695" b="10307"/>
          <a:stretch/>
        </p:blipFill>
        <p:spPr bwMode="auto">
          <a:xfrm rot="5400000">
            <a:off x="4056032" y="1895716"/>
            <a:ext cx="1834104" cy="50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815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88640"/>
            <a:ext cx="2928938" cy="39052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996952"/>
            <a:ext cx="6219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КЛАДОВЩИК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320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420888"/>
            <a:ext cx="5885276" cy="4191308"/>
          </a:xfrm>
          <a:prstGeom prst="rect">
            <a:avLst/>
          </a:prstGeom>
          <a:noFill/>
        </p:spPr>
      </p:pic>
      <p:pic>
        <p:nvPicPr>
          <p:cNvPr id="45058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-16743"/>
            <a:ext cx="2928938" cy="3905251"/>
          </a:xfrm>
          <a:prstGeom prst="rect">
            <a:avLst/>
          </a:prstGeom>
          <a:noFill/>
        </p:spPr>
      </p:pic>
      <p:pic>
        <p:nvPicPr>
          <p:cNvPr id="5" name="Picture 3" descr="C:\Users\Letiv\Desktop\профессии в ребусах\бухгалтер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4204" r="3553" b="2164"/>
          <a:stretch/>
        </p:blipFill>
        <p:spPr bwMode="auto">
          <a:xfrm rot="5400000">
            <a:off x="3702846" y="1869021"/>
            <a:ext cx="2842736" cy="53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8195" name="Picture 3" descr="C:\Users\Letiv\Desktop\профессии в ребусах\крановщ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8081" r="4054" b="4515"/>
          <a:stretch/>
        </p:blipFill>
        <p:spPr bwMode="auto">
          <a:xfrm rot="5400000">
            <a:off x="3599892" y="2024843"/>
            <a:ext cx="280831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10963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04664"/>
            <a:ext cx="2928938" cy="39052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3212976"/>
            <a:ext cx="60249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КРАНОВЩИК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20821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0243" name="Picture 3" descr="C:\Users\Letiv\Desktop\профессии в ребусах\лаборан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8830" r="30917" b="6328"/>
          <a:stretch/>
        </p:blipFill>
        <p:spPr bwMode="auto">
          <a:xfrm rot="5400000">
            <a:off x="3466072" y="2176789"/>
            <a:ext cx="3087503" cy="49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54405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32656"/>
            <a:ext cx="2928938" cy="39052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3212976"/>
            <a:ext cx="4962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ЛАБОРАНТ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54970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298" y="116632"/>
            <a:ext cx="2928938" cy="3905251"/>
          </a:xfrm>
          <a:prstGeom prst="rect">
            <a:avLst/>
          </a:prstGeom>
          <a:noFill/>
        </p:spPr>
      </p:pic>
      <p:pic>
        <p:nvPicPr>
          <p:cNvPr id="6147" name="Picture 3" descr="C:\Users\Letiv\Desktop\профессии в ребусах\логис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t="10668" r="16823"/>
          <a:stretch/>
        </p:blipFill>
        <p:spPr bwMode="auto">
          <a:xfrm rot="5400000">
            <a:off x="4096825" y="2031968"/>
            <a:ext cx="181444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40168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548680"/>
            <a:ext cx="2928938" cy="39052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8077" y="3253602"/>
            <a:ext cx="3858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Л</a:t>
            </a:r>
            <a:r>
              <a:rPr lang="ru-RU" sz="7200" dirty="0" smtClean="0">
                <a:solidFill>
                  <a:srgbClr val="FF0000"/>
                </a:solidFill>
              </a:rPr>
              <a:t>ОГИСТ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39034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643182"/>
            <a:ext cx="5517079" cy="3929090"/>
          </a:xfrm>
          <a:prstGeom prst="rect">
            <a:avLst/>
          </a:prstGeom>
          <a:noFill/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24578" name="Picture 2" descr="C:\Users\Letiv\Desktop\профессии в ребусах\маля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/>
          <a:stretch/>
        </p:blipFill>
        <p:spPr bwMode="auto">
          <a:xfrm rot="5400000">
            <a:off x="3292476" y="2390146"/>
            <a:ext cx="3258217" cy="44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48680"/>
            <a:ext cx="2928938" cy="3905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8077" y="3253602"/>
            <a:ext cx="3427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МАЛЯР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2843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0534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9461" name="Picture 5" descr="C:\Users\Letiv\Desktop\профессии в ребусах\медсестр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16841" b="7514"/>
          <a:stretch/>
        </p:blipFill>
        <p:spPr bwMode="auto">
          <a:xfrm rot="5400000">
            <a:off x="3682082" y="1900064"/>
            <a:ext cx="2257425" cy="45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06471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548680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3253602"/>
            <a:ext cx="56209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МЕДСЕСТРА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9293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7378" y="2276872"/>
            <a:ext cx="6245316" cy="4447717"/>
          </a:xfrm>
          <a:prstGeom prst="rect">
            <a:avLst/>
          </a:prstGeom>
          <a:noFill/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7343" y="-103345"/>
            <a:ext cx="2643186" cy="3524248"/>
          </a:xfrm>
          <a:prstGeom prst="rect">
            <a:avLst/>
          </a:prstGeom>
          <a:noFill/>
        </p:spPr>
      </p:pic>
      <p:pic>
        <p:nvPicPr>
          <p:cNvPr id="21506" name="Picture 2" descr="C:\Users\Letiv\Desktop\профессии в ребусах\бухгалтер 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47156" b="5527"/>
          <a:stretch/>
        </p:blipFill>
        <p:spPr bwMode="auto">
          <a:xfrm rot="5400000">
            <a:off x="4549943" y="1311268"/>
            <a:ext cx="1512167" cy="57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32792"/>
            <a:ext cx="2928938" cy="3905251"/>
          </a:xfrm>
          <a:prstGeom prst="rect">
            <a:avLst/>
          </a:prstGeom>
          <a:noFill/>
        </p:spPr>
      </p:pic>
      <p:pic>
        <p:nvPicPr>
          <p:cNvPr id="21508" name="Picture 4" descr="C:\Users\Letiv\Desktop\профессии в ребусах\механ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1408" r="35483" b="20109"/>
          <a:stretch/>
        </p:blipFill>
        <p:spPr bwMode="auto">
          <a:xfrm rot="5400000">
            <a:off x="3772892" y="2198704"/>
            <a:ext cx="2219822" cy="49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85378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2996952"/>
            <a:ext cx="4852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МЕХАНИК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84059"/>
      </p:ext>
    </p:extLst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8681" y="1848869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3951">
            <a:off x="585724" y="386401"/>
            <a:ext cx="2928938" cy="3905251"/>
          </a:xfrm>
          <a:prstGeom prst="rect">
            <a:avLst/>
          </a:prstGeom>
          <a:noFill/>
        </p:spPr>
      </p:pic>
      <p:pic>
        <p:nvPicPr>
          <p:cNvPr id="22532" name="Picture 4" descr="C:\Users\Letiv\Desktop\профессии в ребусах\монтажн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970" b="8321"/>
          <a:stretch/>
        </p:blipFill>
        <p:spPr bwMode="auto">
          <a:xfrm>
            <a:off x="3995936" y="1556792"/>
            <a:ext cx="344334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2857"/>
      </p:ext>
    </p:extLst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76672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32013" y="3356992"/>
            <a:ext cx="6211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ШИНОМОНТАЖНИК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787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643182"/>
            <a:ext cx="5517079" cy="3929090"/>
          </a:xfrm>
          <a:prstGeom prst="rect">
            <a:avLst/>
          </a:prstGeom>
          <a:noFill/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6386" name="Picture 2" descr="C:\Users\Letiv\Desktop\профессии в ребусах\операто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/>
          <a:stretch/>
        </p:blipFill>
        <p:spPr bwMode="auto">
          <a:xfrm rot="5400000">
            <a:off x="3239253" y="2290235"/>
            <a:ext cx="3324786" cy="46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643182"/>
            <a:ext cx="5517079" cy="3929090"/>
          </a:xfrm>
          <a:prstGeom prst="rect">
            <a:avLst/>
          </a:prstGeom>
          <a:noFill/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2928938" cy="3905251"/>
          </a:xfrm>
          <a:prstGeom prst="rect">
            <a:avLst/>
          </a:prstGeom>
          <a:noFill/>
        </p:spPr>
      </p:pic>
      <p:pic>
        <p:nvPicPr>
          <p:cNvPr id="17410" name="Picture 2" descr="C:\Users\Letiv\Desktop\профессии в ребусах\слесарь операто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44746" r="58715" b="4248"/>
          <a:stretch/>
        </p:blipFill>
        <p:spPr bwMode="auto">
          <a:xfrm rot="5400000">
            <a:off x="3749518" y="1882999"/>
            <a:ext cx="2304257" cy="51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3265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69457" y="3230783"/>
            <a:ext cx="47950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ОПЕРАТОР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8403"/>
      </p:ext>
    </p:extLst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16632"/>
            <a:ext cx="2928938" cy="3905251"/>
          </a:xfrm>
          <a:prstGeom prst="rect">
            <a:avLst/>
          </a:prstGeom>
          <a:noFill/>
        </p:spPr>
      </p:pic>
      <p:pic>
        <p:nvPicPr>
          <p:cNvPr id="4099" name="Picture 3" descr="C:\Users\Letiv\Desktop\профессии в ребусах\пожарный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9301" r="32960" b="10817"/>
          <a:stretch/>
        </p:blipFill>
        <p:spPr bwMode="auto">
          <a:xfrm rot="5400000">
            <a:off x="3809982" y="1748822"/>
            <a:ext cx="2298179" cy="5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08226"/>
      </p:ext>
    </p:extLst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20688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3253602"/>
            <a:ext cx="5640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ПОЖАРНЫЙ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35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5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0"/>
            <a:ext cx="2928938" cy="3905251"/>
          </a:xfrm>
          <a:prstGeom prst="rect">
            <a:avLst/>
          </a:prstGeom>
          <a:noFill/>
        </p:spPr>
      </p:pic>
      <p:pic>
        <p:nvPicPr>
          <p:cNvPr id="3075" name="Picture 3" descr="C:\Users\Letiv\Desktop\профессии в ребусах\продавец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16711" r="16444" b="10861"/>
          <a:stretch/>
        </p:blipFill>
        <p:spPr bwMode="auto">
          <a:xfrm rot="5400000">
            <a:off x="3605493" y="2091250"/>
            <a:ext cx="272510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12899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763"/>
            <a:ext cx="91567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Letiv\Desktop\профессии в ребусах\бухгалте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1049"/>
          <a:stretch/>
        </p:blipFill>
        <p:spPr bwMode="auto">
          <a:xfrm rot="5400000">
            <a:off x="3422477" y="2202257"/>
            <a:ext cx="3096345" cy="49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059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76672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3253602"/>
            <a:ext cx="5140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ПРОДАВЕЦ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8029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-171400"/>
            <a:ext cx="2928938" cy="3905251"/>
          </a:xfrm>
          <a:prstGeom prst="rect">
            <a:avLst/>
          </a:prstGeom>
          <a:noFill/>
        </p:spPr>
      </p:pic>
      <p:pic>
        <p:nvPicPr>
          <p:cNvPr id="25602" name="Picture 2" descr="C:\Users\Letiv\Desktop\профессии в ребусах\рентген лаборан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2276"/>
          <a:stretch/>
        </p:blipFill>
        <p:spPr bwMode="auto">
          <a:xfrm rot="5400000">
            <a:off x="3431151" y="2128126"/>
            <a:ext cx="3047319" cy="47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7051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548680"/>
            <a:ext cx="2928938" cy="3905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444281"/>
            <a:ext cx="65780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РЕНТГЕН </a:t>
            </a:r>
          </a:p>
          <a:p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      ЛАБОРАНТ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677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813" y="-1"/>
            <a:ext cx="2928938" cy="3905251"/>
          </a:xfrm>
          <a:prstGeom prst="rect">
            <a:avLst/>
          </a:prstGeom>
          <a:noFill/>
        </p:spPr>
      </p:pic>
      <p:pic>
        <p:nvPicPr>
          <p:cNvPr id="28674" name="Picture 2" descr="C:\Users\Letiv\Desktop\профессии в ребусах\слесарь операто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5101" r="20891" b="44209"/>
          <a:stretch/>
        </p:blipFill>
        <p:spPr bwMode="auto">
          <a:xfrm rot="5400000">
            <a:off x="4115778" y="1689043"/>
            <a:ext cx="2238390" cy="51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7056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4" y="2636912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Letiv\Desktop\профессии в ребусах\слесарь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3" b="3180"/>
          <a:stretch/>
        </p:blipFill>
        <p:spPr bwMode="auto">
          <a:xfrm rot="5400000">
            <a:off x="3219822" y="2122644"/>
            <a:ext cx="2880913" cy="50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234" y="116632"/>
            <a:ext cx="2928938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90604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620688"/>
            <a:ext cx="2928938" cy="3905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8077" y="3253602"/>
            <a:ext cx="4248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СЛЕСАРЬ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7041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50567"/>
            <a:ext cx="6120680" cy="43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-28550"/>
            <a:ext cx="2928938" cy="3905251"/>
          </a:xfrm>
          <a:prstGeom prst="rect">
            <a:avLst/>
          </a:prstGeom>
          <a:noFill/>
        </p:spPr>
      </p:pic>
      <p:pic>
        <p:nvPicPr>
          <p:cNvPr id="35842" name="Picture 2" descr="C:\Users\Letiv\Desktop\профессии в ребусах\строител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7985" r="22645" b="1636"/>
          <a:stretch/>
        </p:blipFill>
        <p:spPr bwMode="auto">
          <a:xfrm rot="5400000">
            <a:off x="4106638" y="1694159"/>
            <a:ext cx="2133603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4422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06" y="2636912"/>
            <a:ext cx="604723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166"/>
            <a:ext cx="2928938" cy="390525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3248" t="38035" r="4957" b="30340"/>
          <a:stretch/>
        </p:blipFill>
        <p:spPr bwMode="auto">
          <a:xfrm>
            <a:off x="2686882" y="3717032"/>
            <a:ext cx="5643880" cy="1555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451456"/>
      </p:ext>
    </p:extLst>
  </p:cSld>
  <p:clrMapOvr>
    <a:masterClrMapping/>
  </p:clrMapOvr>
  <p:transition>
    <p:pull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610" y="33265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3253602"/>
            <a:ext cx="54961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СТРОИТЕЛЬ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674"/>
      </p:ext>
    </p:extLst>
  </p:cSld>
  <p:clrMapOvr>
    <a:masterClrMapping/>
  </p:clrMapOvr>
  <p:transition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4" y="2636912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166"/>
            <a:ext cx="2928938" cy="3905251"/>
          </a:xfrm>
          <a:prstGeom prst="rect">
            <a:avLst/>
          </a:prstGeom>
          <a:noFill/>
        </p:spPr>
      </p:pic>
      <p:pic>
        <p:nvPicPr>
          <p:cNvPr id="33795" name="Picture 3" descr="C:\Users\Letiv\Desktop\профессии в ребусах\учител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2228" r="8477" b="3162"/>
          <a:stretch/>
        </p:blipFill>
        <p:spPr bwMode="auto">
          <a:xfrm rot="5400000">
            <a:off x="3173748" y="2306972"/>
            <a:ext cx="3095624" cy="47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72850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92696"/>
            <a:ext cx="2643186" cy="3524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5976" y="3140968"/>
            <a:ext cx="53720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БУХГАЛТЕР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60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3265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077" y="3253602"/>
            <a:ext cx="43787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УЧИТЕЛЬ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98694"/>
      </p:ext>
    </p:extLst>
  </p:cSld>
  <p:clrMapOvr>
    <a:masterClrMapping/>
  </p:clrMapOvr>
  <p:transition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4" y="2636912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166"/>
            <a:ext cx="2928938" cy="3905251"/>
          </a:xfrm>
          <a:prstGeom prst="rect">
            <a:avLst/>
          </a:prstGeom>
          <a:noFill/>
        </p:spPr>
      </p:pic>
      <p:pic>
        <p:nvPicPr>
          <p:cNvPr id="31747" name="Picture 3" descr="C:\Users\Letiv\Desktop\профессии в ребусах\фельдше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5118" r="27684"/>
          <a:stretch/>
        </p:blipFill>
        <p:spPr bwMode="auto">
          <a:xfrm rot="5400000">
            <a:off x="3626817" y="2101445"/>
            <a:ext cx="2066923" cy="51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90549"/>
      </p:ext>
    </p:extLst>
  </p:cSld>
  <p:clrMapOvr>
    <a:masterClrMapping/>
  </p:clrMapOvr>
  <p:transition>
    <p:pull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16" y="69269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3573016"/>
            <a:ext cx="51943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ФЕЛЬДШЕР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6985"/>
      </p:ext>
    </p:extLst>
  </p:cSld>
  <p:clrMapOvr>
    <a:masterClrMapping/>
  </p:clrMapOvr>
  <p:transition>
    <p:pull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4" y="2562228"/>
            <a:ext cx="5623124" cy="400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9916" y="0"/>
            <a:ext cx="2928938" cy="3905251"/>
          </a:xfrm>
          <a:prstGeom prst="rect">
            <a:avLst/>
          </a:prstGeom>
          <a:noFill/>
        </p:spPr>
      </p:pic>
      <p:pic>
        <p:nvPicPr>
          <p:cNvPr id="36867" name="Picture 3" descr="C:\Users\Letiv\Desktop\профессии в ребусах\экономис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/>
          <a:stretch/>
        </p:blipFill>
        <p:spPr bwMode="auto">
          <a:xfrm rot="5400000">
            <a:off x="3175284" y="2161420"/>
            <a:ext cx="31534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1049"/>
      </p:ext>
    </p:extLst>
  </p:cSld>
  <p:clrMapOvr>
    <a:masterClrMapping/>
  </p:clrMapOvr>
  <p:transition>
    <p:pull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16" y="69269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3" y="3468241"/>
            <a:ext cx="6054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ЭКОНОМИСТ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1909"/>
      </p:ext>
    </p:extLst>
  </p:cSld>
  <p:clrMapOvr>
    <a:masterClrMapping/>
  </p:clrMapOvr>
  <p:transition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45321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32023"/>
            <a:ext cx="2928938" cy="3905251"/>
          </a:xfrm>
          <a:prstGeom prst="rect">
            <a:avLst/>
          </a:prstGeom>
          <a:noFill/>
        </p:spPr>
      </p:pic>
      <p:pic>
        <p:nvPicPr>
          <p:cNvPr id="38915" name="Picture 3" descr="C:\Users\Letiv\Desktop\профессии в ребусах\электр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2298" r="36957" b="3840"/>
          <a:stretch/>
        </p:blipFill>
        <p:spPr bwMode="auto">
          <a:xfrm rot="5400000">
            <a:off x="3838686" y="2088809"/>
            <a:ext cx="2088233" cy="50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41285"/>
      </p:ext>
    </p:extLst>
  </p:cSld>
  <p:clrMapOvr>
    <a:masterClrMapping/>
  </p:clrMapOvr>
  <p:transition>
    <p:pull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16" y="69269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3573016"/>
            <a:ext cx="49018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ЭЛЕКТРИК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66295"/>
      </p:ext>
    </p:extLst>
  </p:cSld>
  <p:clrMapOvr>
    <a:masterClrMapping/>
  </p:clrMapOvr>
  <p:transition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0"/>
            <a:ext cx="2928938" cy="3905251"/>
          </a:xfrm>
          <a:prstGeom prst="rect">
            <a:avLst/>
          </a:prstGeom>
          <a:noFill/>
        </p:spPr>
      </p:pic>
      <p:pic>
        <p:nvPicPr>
          <p:cNvPr id="40963" name="Picture 3" descr="C:\Users\Letiv\Desktop\профессии в ребусах\энергет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6562" r="24882"/>
          <a:stretch/>
        </p:blipFill>
        <p:spPr bwMode="auto">
          <a:xfrm rot="5400000">
            <a:off x="4217624" y="1719454"/>
            <a:ext cx="1800204" cy="52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0510"/>
      </p:ext>
    </p:extLst>
  </p:cSld>
  <p:clrMapOvr>
    <a:masterClrMapping/>
  </p:clrMapOvr>
  <p:transition>
    <p:pull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16" y="69269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3573016"/>
            <a:ext cx="5482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ЭНЕРГЕТИК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0470"/>
      </p:ext>
    </p:extLst>
  </p:cSld>
  <p:clrMapOvr>
    <a:masterClrMapping/>
  </p:clrMapOvr>
  <p:transition>
    <p:pull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55590"/>
            <a:ext cx="551815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0"/>
            <a:ext cx="2928938" cy="3905251"/>
          </a:xfrm>
          <a:prstGeom prst="rect">
            <a:avLst/>
          </a:prstGeom>
          <a:noFill/>
        </p:spPr>
      </p:pic>
      <p:pic>
        <p:nvPicPr>
          <p:cNvPr id="43011" name="Picture 3" descr="C:\Users\Letiv\Desktop\профессии в ребусах\юрис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8032" r="18188"/>
          <a:stretch/>
        </p:blipFill>
        <p:spPr bwMode="auto">
          <a:xfrm rot="5400000">
            <a:off x="4042819" y="2418211"/>
            <a:ext cx="1900014" cy="48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98564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763"/>
            <a:ext cx="9096375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Letiv\Desktop\профессии в ребусах\водител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10875" r="5470" b="3772"/>
          <a:stretch/>
        </p:blipFill>
        <p:spPr bwMode="auto">
          <a:xfrm rot="5400000">
            <a:off x="3441261" y="2255483"/>
            <a:ext cx="3045256" cy="51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049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916" y="692696"/>
            <a:ext cx="2928938" cy="3905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3573016"/>
            <a:ext cx="3493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ЮРИСТ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05926"/>
      </p:ext>
    </p:extLst>
  </p:cSld>
  <p:clrMapOvr>
    <a:masterClrMapping/>
  </p:clrMapOvr>
  <p:transition>
    <p:pull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84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Авторы:</a:t>
            </a:r>
            <a:r>
              <a:rPr lang="ru-RU" sz="2000" b="1" dirty="0" smtClean="0"/>
              <a:t> </a:t>
            </a:r>
            <a:r>
              <a:rPr lang="ru-RU" sz="2000" b="1" dirty="0" smtClean="0"/>
              <a:t> Алексеева </a:t>
            </a:r>
            <a:r>
              <a:rPr lang="ru-RU" sz="2000" b="1" dirty="0" smtClean="0"/>
              <a:t>С.А.,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</a:t>
            </a:r>
            <a:r>
              <a:rPr lang="ru-RU" sz="2000" b="1" dirty="0" smtClean="0"/>
              <a:t>Виноградова </a:t>
            </a:r>
            <a:r>
              <a:rPr lang="ru-RU" sz="2000" b="1" dirty="0" smtClean="0"/>
              <a:t>С.Л., </a:t>
            </a:r>
          </a:p>
          <a:p>
            <a:r>
              <a:rPr lang="ru-RU" sz="2000" b="1" dirty="0" smtClean="0"/>
              <a:t>учащиеся 3 «В» МБОУ Гимназия № 3 городского округа город Шарья Костромской области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865" y="1772816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Клипарт</a:t>
            </a:r>
            <a:r>
              <a:rPr lang="ru-RU" sz="2000" b="1" dirty="0" smtClean="0"/>
              <a:t>, иллюстрации:</a:t>
            </a:r>
          </a:p>
          <a:p>
            <a:r>
              <a:rPr lang="en-US" sz="2000" b="1" dirty="0" smtClean="0">
                <a:hlinkClick r:id="rId3"/>
              </a:rPr>
              <a:t>www.Yandex.ru</a:t>
            </a:r>
            <a:endParaRPr lang="en-US" sz="2000" b="1" dirty="0" smtClean="0"/>
          </a:p>
          <a:p>
            <a:r>
              <a:rPr lang="en-US" sz="2000" b="1" dirty="0" smtClean="0">
                <a:hlinkClick r:id="rId4"/>
              </a:rPr>
              <a:t>www.forum.materinstvo.ru</a:t>
            </a:r>
            <a:endParaRPr lang="en-US" sz="2000" b="1" dirty="0" smtClean="0"/>
          </a:p>
          <a:p>
            <a:r>
              <a:rPr lang="ru-RU" sz="2000" b="1" dirty="0" smtClean="0"/>
              <a:t>Рисунки учащихся 3 «В» класса</a:t>
            </a:r>
            <a:endParaRPr lang="ru-RU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92696"/>
            <a:ext cx="2643186" cy="3524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85976" y="3140968"/>
            <a:ext cx="49916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ВОДИТЕЛЬ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360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D:\MD\картинки\19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643182"/>
            <a:ext cx="5517079" cy="3929090"/>
          </a:xfrm>
          <a:prstGeom prst="rect">
            <a:avLst/>
          </a:prstGeom>
          <a:noFill/>
        </p:spPr>
      </p:pic>
      <p:pic>
        <p:nvPicPr>
          <p:cNvPr id="8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288" y="357166"/>
            <a:ext cx="2661064" cy="3548085"/>
          </a:xfrm>
          <a:prstGeom prst="rect">
            <a:avLst/>
          </a:prstGeom>
          <a:noFill/>
        </p:spPr>
      </p:pic>
      <p:pic>
        <p:nvPicPr>
          <p:cNvPr id="1026" name="Picture 2" descr="C:\Users\Letiv\Desktop\профессии в ребусах\библиотекар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r="46287"/>
          <a:stretch/>
        </p:blipFill>
        <p:spPr bwMode="auto">
          <a:xfrm rot="5400000">
            <a:off x="3975092" y="1951864"/>
            <a:ext cx="2040881" cy="51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Leti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668710"/>
            <a:ext cx="2643186" cy="3524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3140968"/>
            <a:ext cx="7304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БИБЛИОТЕКАРЬ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817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AWJJH2MPE6E2-583845328-754</_dlc_DocId>
    <_dlc_DocIdUrl xmlns="4a252ca3-5a62-4c1c-90a6-29f4710e47f8">
      <Url>http://edu-sps.koiro.local/Sharya/School3/1/_layouts/15/DocIdRedir.aspx?ID=AWJJH2MPE6E2-583845328-754</Url>
      <Description>AWJJH2MPE6E2-583845328-754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12106-CDAC-4F39-B455-D74895655E7C}"/>
</file>

<file path=customXml/itemProps2.xml><?xml version="1.0" encoding="utf-8"?>
<ds:datastoreItem xmlns:ds="http://schemas.openxmlformats.org/officeDocument/2006/customXml" ds:itemID="{D8BF4C77-EFF6-461D-B185-1889F87B0C37}"/>
</file>

<file path=customXml/itemProps3.xml><?xml version="1.0" encoding="utf-8"?>
<ds:datastoreItem xmlns:ds="http://schemas.openxmlformats.org/officeDocument/2006/customXml" ds:itemID="{07709B13-1A2F-445E-B2B8-72FC0D1138B7}"/>
</file>

<file path=customXml/itemProps4.xml><?xml version="1.0" encoding="utf-8"?>
<ds:datastoreItem xmlns:ds="http://schemas.openxmlformats.org/officeDocument/2006/customXml" ds:itemID="{48B1995E-1702-420B-A464-388F85966345}"/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71</Words>
  <Application>Microsoft Office PowerPoint</Application>
  <PresentationFormat>Экран (4:3)</PresentationFormat>
  <Paragraphs>37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Letiv</cp:lastModifiedBy>
  <cp:revision>113</cp:revision>
  <dcterms:created xsi:type="dcterms:W3CDTF">2011-02-22T16:51:01Z</dcterms:created>
  <dcterms:modified xsi:type="dcterms:W3CDTF">2018-11-11T10:52:12Z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  <property fmtid="{D5CDD505-2E9C-101B-9397-08002B2CF9AE}" pid="3" name="_dlc_DocIdItemGuid">
    <vt:lpwstr>474ea41e-ccf2-4414-89ed-df32e5a81f84</vt:lpwstr>
  </property>
</Properties>
</file>