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61" r:id="rId6"/>
    <p:sldId id="260" r:id="rId7"/>
    <p:sldId id="265" r:id="rId8"/>
    <p:sldId id="266" r:id="rId9"/>
    <p:sldId id="267" r:id="rId10"/>
    <p:sldId id="273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23256"/>
            <a:ext cx="2088232" cy="841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«Солнышко»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Пыщугского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Костромской области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«А» группе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воспитатели: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Филатьева Л.В.</a:t>
            </a:r>
          </a:p>
          <a:p>
            <a:pPr algn="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Шалкина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</a:p>
          <a:p>
            <a:pPr algn="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 родителями рисовали безопасный маршрут «Дом – детский сад – дом».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Н\AppData\Local\Microsoft\Windows\Temporary Internet Files\Content.Word\20181120_1404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13325" r="11384"/>
          <a:stretch/>
        </p:blipFill>
        <p:spPr bwMode="auto">
          <a:xfrm rot="5400000">
            <a:off x="4918806" y="2650147"/>
            <a:ext cx="3713520" cy="2534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Н\AppData\Local\Microsoft\Windows\Temporary Internet Files\Content.Word\20181120_1403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4496"/>
          <a:stretch/>
        </p:blipFill>
        <p:spPr bwMode="auto">
          <a:xfrm rot="5400000">
            <a:off x="1780015" y="2377987"/>
            <a:ext cx="3812102" cy="2980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38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" y="21616"/>
            <a:ext cx="9139237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4117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Н\AppData\Local\Microsoft\Windows\Temporary Internet Files\Content.Word\20181120_1312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2545"/>
            <a:ext cx="4032448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\AppData\Local\Microsoft\Windows\Temporary Internet Files\Content.Word\20181120_1314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221088"/>
            <a:ext cx="4392488" cy="207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\AppData\Local\Microsoft\Windows\Temporary Internet Files\Content.Word\20181120_1311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6480" r="10900" b="7342"/>
          <a:stretch/>
        </p:blipFill>
        <p:spPr bwMode="auto">
          <a:xfrm>
            <a:off x="5046545" y="1787856"/>
            <a:ext cx="2952328" cy="2070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31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" y="21616"/>
            <a:ext cx="9139237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98072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4" y="-80492"/>
            <a:ext cx="9139237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91683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2.infourok.ru/uploads/ex/0fb0/000134a7-4c4371a4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6945" r="8843" b="2308"/>
          <a:stretch/>
        </p:blipFill>
        <p:spPr bwMode="auto">
          <a:xfrm>
            <a:off x="2393089" y="2875194"/>
            <a:ext cx="4699191" cy="32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87008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20688"/>
            <a:ext cx="7272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статистики, ежегодно на дорогах нашей страны совершается десятки тысяч дорожно-транспортных происшествий с участием детей и подростков. Именно поэтому дорожно-транспортный травматизм остаётся приоритетной проблемой общества, требующей решения при всеобщем участии педагогов, родителей и детей.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должен знать правила дорожного движения для пешеходов и воспитывать дисциплинированных пешеходов в своих детях. Ведь правила дорожного движения едины для детей и взрослых.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главная задача родителей и педагогов – доступно разъяснить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ребёнку, а при выборе форм обучения донести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смысл, опасность несоблюдения правил, при этом,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исказив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 именно при переходе из детского сада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   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 легко ориентироваться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ближайшем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пространственном окружении, умел наблюдать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оценивать дорожные ситуации, владел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навыками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в этих ситуациях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7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" y="0"/>
            <a:ext cx="9139237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620688"/>
            <a:ext cx="7128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12.11.18. по 16.11.18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прошла неделя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мероприятия: формирование навыков безопасного поведения 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у дошкольников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и развивать у детей целостное восприятие окружающей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среды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Уточнять знания детей об элементах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(проезжая часть, пешеходный переход, тротуар, о движении транспорта, о работе светофора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Знакомить с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дорожными 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	переход», «Дети», «Остановка автобуса», 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«Подземный пешеходный переход», «Пешеходная дорожка», «Велосипедная дорожка», «Движение велосипедов запрещено», «Пункт питания».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4. Расширять словарный запас детей по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	  	     лексике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мы старались донести до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что каждый участник дорожного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     движения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взрослый, и ребёнок, 	обязан выполнять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      установленные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а также формировали у 	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представления, умения и навыки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безопасного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поведения на улицах и дорогах.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3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Н\Desktop\пдд\20181117_103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2018" r="11908" b="9174"/>
          <a:stretch/>
        </p:blipFill>
        <p:spPr bwMode="auto">
          <a:xfrm>
            <a:off x="899591" y="1331394"/>
            <a:ext cx="5386332" cy="32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1" y="548680"/>
            <a:ext cx="712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мы обратили на обогащение предметно – развивающей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группе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2" descr="C:\Users\Н\Desktop\пдд\20181117_102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146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23256"/>
            <a:ext cx="2088232" cy="841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\Desktop\пдд\20181117_102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1" y="1679925"/>
            <a:ext cx="4312031" cy="26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\Desktop\пдд\20181117_102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672408" cy="20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\Desktop\пдд\20181117_1026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18309" r="9670"/>
          <a:stretch/>
        </p:blipFill>
        <p:spPr bwMode="auto">
          <a:xfrm>
            <a:off x="6084168" y="1853296"/>
            <a:ext cx="1872208" cy="24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сделали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улицы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светофоры.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 с макетами дети имеют возможность моделировать различные ситуации 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закреплять полученные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8528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23256"/>
            <a:ext cx="2088232" cy="841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 детей с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дорожными 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«Дети», «Остановка автобуса»,  «Подземный пешеходный переход», «Пешеходная дорожка», «Велосипедная дорожка», «Движение велосипедов запрещено», «Пункт питания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«Больница».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Н\Desktop\пдд\20181117_1035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8458"/>
          <a:stretch/>
        </p:blipFill>
        <p:spPr bwMode="auto">
          <a:xfrm>
            <a:off x="3563888" y="3284984"/>
            <a:ext cx="1944216" cy="29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Н\Desktop\пдд\20181117_1034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r="2947" b="5273"/>
          <a:stretch/>
        </p:blipFill>
        <p:spPr bwMode="auto">
          <a:xfrm>
            <a:off x="1704292" y="2492896"/>
            <a:ext cx="1728192" cy="25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Н\Desktop\пдд\20181117_1043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r="5776" b="3483"/>
          <a:stretch/>
        </p:blipFill>
        <p:spPr bwMode="auto">
          <a:xfrm>
            <a:off x="5796136" y="2192806"/>
            <a:ext cx="2361471" cy="35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723256"/>
            <a:ext cx="2088232" cy="841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\Desktop\пдд\20181117_102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9"/>
          <a:stretch/>
        </p:blipFill>
        <p:spPr bwMode="auto">
          <a:xfrm>
            <a:off x="1115616" y="2641107"/>
            <a:ext cx="2662144" cy="17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\Desktop\пдд\20181117_1028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11759"/>
          <a:stretch/>
        </p:blipFill>
        <p:spPr bwMode="auto">
          <a:xfrm>
            <a:off x="5220072" y="3399646"/>
            <a:ext cx="2869008" cy="19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\Desktop\пдд\20181117_1032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7"/>
          <a:stretch/>
        </p:blipFill>
        <p:spPr bwMode="auto">
          <a:xfrm>
            <a:off x="2446688" y="4383485"/>
            <a:ext cx="2832806" cy="20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104" y="620687"/>
            <a:ext cx="6918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«Автобус»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ознакомлению с окружающим миром «Работа светофора»,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улица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итоговое мероприятие: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по правилам дорожного движения».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знание детей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пассажирском транспорте. Расширять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углублять представления о правилах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91165" y="2780928"/>
            <a:ext cx="366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родителями изготовили книжки – малышки по ПДД.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77317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" y="0"/>
            <a:ext cx="9137766" cy="6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использовались: </a:t>
            </a: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знак?»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«Узнай, правильно ли поставили знак»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«Воробушки и автомобиль»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сегодня-пешеход»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Заучивание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Михалкова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«Дядя Степа»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Семернин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«Запрещается – разрешается!»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«Пух и трехглазое чудо»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Мишки-шалунишки с пешеходной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Винни Пух искал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в детский сад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приятель светофор»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Гальперштейн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«Трамвай и его семья»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Лешкевича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«Гололёд»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Пишумов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это знак такой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рассказа 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про непослушного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зайку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медвежат»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" y="-67880"/>
            <a:ext cx="9139237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nkosh.ru/resources/i14961-image-original-b34c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2" y="1268760"/>
            <a:ext cx="3908360" cy="27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368827/f9587ae2-e81d-4f38-b23f-28a96afb4707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6822"/>
            <a:ext cx="3711337" cy="50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dyspsr.ykt.ru/wp-content/uploads/2017/10/PD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5008"/>
            <a:ext cx="3353553" cy="23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0233" y="7647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рассматривали плакаты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FEWJDCXMVWZU-214-791</_dlc_DocId>
    <_dlc_DocIdUrl xmlns="a19fce79-9b6c-46ea-827f-b80865df0bfe">
      <Url>http://www.eduportal44.ru/Pyschug/sol/_layouts/15/DocIdRedir.aspx?ID=FEWJDCXMVWZU-214-791</Url>
      <Description>FEWJDCXMVWZU-214-791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0A7DB-FED8-48C3-ADCB-30D7BAED9867}"/>
</file>

<file path=customXml/itemProps2.xml><?xml version="1.0" encoding="utf-8"?>
<ds:datastoreItem xmlns:ds="http://schemas.openxmlformats.org/officeDocument/2006/customXml" ds:itemID="{9F1F3557-3C23-480D-9547-4F2834B8B2AB}"/>
</file>

<file path=customXml/itemProps3.xml><?xml version="1.0" encoding="utf-8"?>
<ds:datastoreItem xmlns:ds="http://schemas.openxmlformats.org/officeDocument/2006/customXml" ds:itemID="{6C7F86AD-B777-47B3-9D69-C25C84CD5C84}"/>
</file>

<file path=customXml/itemProps4.xml><?xml version="1.0" encoding="utf-8"?>
<ds:datastoreItem xmlns:ds="http://schemas.openxmlformats.org/officeDocument/2006/customXml" ds:itemID="{95D49BFF-C7FA-4D9B-B29B-FED598AFA1F2}"/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</cp:lastModifiedBy>
  <cp:revision>29</cp:revision>
  <dcterms:modified xsi:type="dcterms:W3CDTF">2018-11-20T11:31:06Z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f11044b8-a933-45a4-bc26-d44909403550</vt:lpwstr>
  </property>
  <property fmtid="{D5CDD505-2E9C-101B-9397-08002B2CF9AE}" pid="3" name="ContentTypeId">
    <vt:lpwstr>0x010100C0D8985C763D4F4F92AD940F18099DA0</vt:lpwstr>
  </property>
</Properties>
</file>