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charts/colors2.xml" ContentType="application/vnd.ms-office.chartcolorstyle+xml"/>
  <Override PartName="/ppt/charts/style2.xml" ContentType="application/vnd.ms-office.chartstyle+xml"/>
  <Override PartName="/ppt/comments/comment1.xml" ContentType="application/vnd.openxmlformats-officedocument.presentationml.comments+xml"/>
  <Override PartName="/ppt/theme/theme2.xml" ContentType="application/vnd.openxmlformats-officedocument.theme+xml"/>
  <Override PartName="/ppt/theme/theme1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82" r:id="rId19"/>
    <p:sldId id="283" r:id="rId20"/>
    <p:sldId id="272" r:id="rId21"/>
    <p:sldId id="273" r:id="rId22"/>
    <p:sldId id="275" r:id="rId23"/>
    <p:sldId id="290" r:id="rId24"/>
    <p:sldId id="274" r:id="rId25"/>
    <p:sldId id="276" r:id="rId26"/>
    <p:sldId id="277" r:id="rId27"/>
    <p:sldId id="278" r:id="rId28"/>
    <p:sldId id="279" r:id="rId29"/>
    <p:sldId id="280" r:id="rId30"/>
    <p:sldId id="284" r:id="rId31"/>
    <p:sldId id="285" r:id="rId32"/>
    <p:sldId id="291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еативы" initials="К" lastIdx="1" clrIdx="0">
    <p:extLst>
      <p:ext uri="{19B8F6BF-5375-455C-9EA6-DF929625EA0E}">
        <p15:presenceInfo xmlns:p15="http://schemas.microsoft.com/office/powerpoint/2012/main" userId="Креативы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1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972" y="72"/>
      </p:cViewPr>
      <p:guideLst>
        <p:guide orient="horz" pos="2205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46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начало года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сформирован10%</c:v>
                </c:pt>
                <c:pt idx="1">
                  <c:v>в стадии формирования 35</c:v>
                </c:pt>
                <c:pt idx="2">
                  <c:v>не сформирован55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</c:v>
                </c:pt>
                <c:pt idx="1">
                  <c:v>0.35</c:v>
                </c:pt>
                <c:pt idx="2">
                  <c:v>0.55000000000000004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938830562846309E-2"/>
          <c:y val="0.13629140107486565"/>
          <c:w val="0.9190241324001166"/>
          <c:h val="0.77806086739157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сформирована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стадии формирования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35</c:v>
                </c:pt>
                <c:pt idx="1">
                  <c:v>56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сформирована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55</c:v>
                </c:pt>
                <c:pt idx="1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204512"/>
        <c:axId val="117203952"/>
      </c:barChart>
      <c:catAx>
        <c:axId val="11720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203952"/>
        <c:crosses val="autoZero"/>
        <c:auto val="1"/>
        <c:lblAlgn val="ctr"/>
        <c:lblOffset val="100"/>
        <c:noMultiLvlLbl val="0"/>
      </c:catAx>
      <c:valAx>
        <c:axId val="11720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20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0T16:18:07.90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23E91-889F-4B47-803E-F3D4524C1A9C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2B962-1DDF-4180-A01D-B063BC465C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26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2B962-1DDF-4180-A01D-B063BC465C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88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7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8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11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0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6702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661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96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1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9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8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01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78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01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898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2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75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5467D-21D2-4799-9736-9F4C57E1D5EA}" type="datetimeFigureOut">
              <a:rPr lang="ru-RU" smtClean="0"/>
              <a:t>22.02.2022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3D42D95-74EA-43C6-8FE4-716A3BB15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6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403762"/>
            <a:ext cx="8151283" cy="712656"/>
          </a:xfrm>
        </p:spPr>
        <p:txBody>
          <a:bodyPr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Муниципальное дошкольное образовательное учреждение детского сада «Солнышко» </a:t>
            </a:r>
            <a:r>
              <a:rPr lang="ru-RU" sz="1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Пыщугского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муниципального района</a:t>
            </a:r>
            <a:r>
              <a:rPr lang="ru-RU" sz="1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Костромской области</a:t>
            </a:r>
            <a:endParaRPr lang="ru-RU" sz="1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25909" y="1267691"/>
            <a:ext cx="6832440" cy="1646959"/>
          </a:xfrm>
        </p:spPr>
        <p:txBody>
          <a:bodyPr>
            <a:normAutofit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Обобщение опытом  по теме: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«Развитие мелкой моторики детей раннего возраста посредствам пальчиковых игр». 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ttps://xn--80aabfm6bqp2d.xn--p1ai/gallery_gen/a727d5c7b1cceef250645bac43b8e017_780x7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42" y="1116418"/>
            <a:ext cx="1882775" cy="188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avatars.mds.yandex.net/get-zen_doc/153246/pub_5bbc4284a5bd5400a990e1a4_5bbe0281b023c400aa6449fb/scale_120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542" y="1116418"/>
            <a:ext cx="2018665" cy="189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4.bp.blogspot.com/-lVMR2cgAM6E/XKWIduHWdMI/AAAAAAAAB4k/h-N3kxp0Xt89qdHlOtcp-KVOd09yiDmjACEwYBhgL/s1600/mani-bimb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909" y="3235567"/>
            <a:ext cx="5623447" cy="19734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036425" y="5160645"/>
            <a:ext cx="289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Подготовила воспитатель:     Филатьева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Лариса Владимировна</a:t>
            </a:r>
            <a:endParaRPr lang="ru-RU" sz="1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9653" y="5529977"/>
            <a:ext cx="2445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Пыщуг 2022 год </a:t>
            </a:r>
            <a:endParaRPr lang="ru-RU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1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895" y="609600"/>
            <a:ext cx="10563725" cy="281940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Пальчиковые игры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– это мощная целенаправленная тренировка для мозга ребенка, стимулирующая его развитие. Учёными Т. Н. Андриевской, Л.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Вантаковой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- Фоминой, Г. В.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Беззубцевой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М. М. Кольцовой, Т. А. Ткаченко и другими было доказано, что систематичная целенаправленная работа по развитию мелкой моторики помогает преодолеть различные недостатки и отклонения в психофизической сфере ребёнка.</a:t>
            </a:r>
          </a:p>
        </p:txBody>
      </p:sp>
      <p:pic>
        <p:nvPicPr>
          <p:cNvPr id="8194" name="Picture 2" descr="https://phonoteka.org/uploads/posts/2021-04/1619741103_1-phonoteka_org-p-fon-dlya-palchikovoi-gimnastiki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21" y="3552045"/>
            <a:ext cx="7447547" cy="273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819" y="646732"/>
            <a:ext cx="10054834" cy="1068189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Основные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принципы проведения пальчиковых игр: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*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Выполнять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упражнение следует вместе с ребёнком, при этом демонстрируя собственную увлечённость игрой.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*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повторных проведениях игры дети нередко начинают произносить текст частично (особенно начало и окончание фраз). Постепенно текст разучивается наизусть, дети произносят его целиком, соотнося слова с движением.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*Выбрав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два или три упражнения, постепенно заменяются новыми.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*Наиболее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понравившиеся игры можно оставить в своей картотеке и возвращаться к ним по желанию ребёнка.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*Не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надо ставить перед ребёнком несколько сложных задач сразу (к примеру, показывать движения и произносить текст). Объем внимания у детей ограничен, и невыполнимая задача может "отбить" интерес к игре.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*Нельзя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принуждать ребёнка к игре, а обязательно надо разобраться в причинах отказа, если возможно, ликвидировать их (например, изменив задание) или поменяйте игру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9218" name="Picture 2" descr="https://phonoteka.org/uploads/posts/2021-04/1619741103_1-phonoteka_org-p-fon-dlya-palchikovoi-gimnastiki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2" r="2076"/>
          <a:stretch/>
        </p:blipFill>
        <p:spPr bwMode="auto">
          <a:xfrm>
            <a:off x="3573380" y="5056259"/>
            <a:ext cx="5751094" cy="162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5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501382" cy="373380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Этапы разучивания игр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b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-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Взрослый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сначала показывает игру малышу сам.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-Взрослый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показывает игру, манипулируя пальцами и рукой ребёнка.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-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Взрослый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и ребёнок выполняют движения одновременно, взрослый проговаривает текст.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-Ребёнок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выполняет движения с необходимой помощью взрослого, который произносит текст.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 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Ребёнок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выполняет движения и проговаривает текст, а взрослый подсказывает и помогает.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0242" name="Picture 2" descr="https://phonoteka.org/uploads/posts/2021-04/1619741103_1-phonoteka_org-p-fon-dlya-palchikovoi-gimnastiki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66" r="764"/>
          <a:stretch/>
        </p:blipFill>
        <p:spPr bwMode="auto">
          <a:xfrm>
            <a:off x="2983831" y="4535904"/>
            <a:ext cx="5474369" cy="18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1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80477" cy="2939716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Рекомендации по проведению пальчиковых игр:</a:t>
            </a:r>
            <a:b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400" dirty="0">
                <a:latin typeface="Georgia" panose="02040502050405020303" pitchFamily="18" charset="0"/>
              </a:rPr>
              <a:t>      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• Если в новой игре имеются не знакомые малышам персонажи или понятия, сначала расскажите о них, используя картинки или игрушки.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       • Используйте максимально выразительную мимику и читать стихотворение выразительно, эмоционально.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1266" name="Picture 2" descr="https://phonoteka.org/uploads/posts/2021-04/1619741103_1-phonoteka_org-p-fon-dlya-palchikovoi-gimnastiki-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8" r="2220"/>
          <a:stretch/>
        </p:blipFill>
        <p:spPr bwMode="auto">
          <a:xfrm>
            <a:off x="2711848" y="4908884"/>
            <a:ext cx="5301184" cy="154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5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0500003" cy="301190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Приемы, применяемые при пальчиковых играх.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	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Мои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воспитанники очень любят играть руками в сухом пальчиковом бассейне из фасоли, гороха. Погружаясь, как можно глубже в наполнитель, ручки ребенка массируются, пальцы становятся более чувствительными, а их движения – координированными.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8" y="2382806"/>
            <a:ext cx="2237873" cy="24773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20" y="2266609"/>
            <a:ext cx="2201779" cy="2943555"/>
          </a:xfrm>
          <a:prstGeom prst="rect">
            <a:avLst/>
          </a:prstGeom>
        </p:spPr>
      </p:pic>
      <p:pic>
        <p:nvPicPr>
          <p:cNvPr id="13314" name="Picture 2" descr="https://phonoteka.org/uploads/posts/2021-04/1619741103_1-phonoteka_org-p-fon-dlya-palchikovoi-gimnastiki-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0" r="-1478"/>
          <a:stretch/>
        </p:blipFill>
        <p:spPr bwMode="auto">
          <a:xfrm>
            <a:off x="3296652" y="4466531"/>
            <a:ext cx="5169567" cy="19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50" y="1892283"/>
            <a:ext cx="2088000" cy="27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7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Приемы, применяемые при пальчиковых играх.</a:t>
            </a:r>
            <a:b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sz="24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335505"/>
            <a:ext cx="8596668" cy="4705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Разминание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Массажные движения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Поглаживание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- Растирание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- Вибрация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- Массаж пальцев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2290" name="Picture 2" descr="https://phonoteka.org/uploads/posts/2021-04/1619741103_1-phonoteka_org-p-fon-dlya-palchikovoi-gimnastiki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7" r="-424"/>
          <a:stretch/>
        </p:blipFill>
        <p:spPr bwMode="auto">
          <a:xfrm>
            <a:off x="3549316" y="4096149"/>
            <a:ext cx="6460958" cy="223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011" y="609600"/>
            <a:ext cx="11574377" cy="7499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Пальчиковые игры провожу в основном в совместной деятельности</a:t>
            </a:r>
            <a:r>
              <a:rPr lang="ru-RU" sz="2400" dirty="0" smtClean="0">
                <a:latin typeface="Georgia" panose="02040502050405020303" pitchFamily="18" charset="0"/>
              </a:rPr>
              <a:t>.</a:t>
            </a:r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4" name="Объект 3" descr="https://urok.1sept.ru/articles/592166/3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745" y="1082841"/>
            <a:ext cx="6882065" cy="4932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6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599"/>
            <a:ext cx="11294087" cy="155098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Песочная терапия</a:t>
            </a:r>
            <a:b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Игры с песком помогают развивать мелкую моторику рук. Кинетический песок - оптимальное решение. При лепке песком каждый пальчик ребенка активно задействован в процессе. Это позволяет развивать речь, активировать творческие способности малыша.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7" y="2935204"/>
            <a:ext cx="2236184" cy="29895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6" r="15050"/>
          <a:stretch/>
        </p:blipFill>
        <p:spPr>
          <a:xfrm>
            <a:off x="9402518" y="2160588"/>
            <a:ext cx="2568902" cy="33209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481" y="2954636"/>
            <a:ext cx="2869692" cy="3836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" b="24151"/>
          <a:stretch/>
        </p:blipFill>
        <p:spPr>
          <a:xfrm>
            <a:off x="6341116" y="3176340"/>
            <a:ext cx="3134387" cy="321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08283"/>
            <a:ext cx="11005329" cy="2310063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Игры действия с тренажерами.</a:t>
            </a:r>
            <a:b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Целью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этих игр и упражнений является укрепление мелкой моторики за счет совершенствования технических навыков и умений детей, регулярной практической деятельности. Все игры и упражнений с нестандартным оборудованием, которые проводятся с детьми в интересной, непринуждённой игровой форме помогают развивать не только мелкую моторику рук детей, их речь, внимание, мышление, а также формирует дружеские взаимоотношения, доставляют им радость и удовольствие.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" y="2526618"/>
            <a:ext cx="2196000" cy="2935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69" y="2848558"/>
            <a:ext cx="2808000" cy="3754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94" y="2992943"/>
            <a:ext cx="2592000" cy="34652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69" y="2050046"/>
            <a:ext cx="2304000" cy="30802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194" y="3500436"/>
            <a:ext cx="2232000" cy="29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4774" r="-1144" b="24780"/>
          <a:stretch/>
        </p:blipFill>
        <p:spPr>
          <a:xfrm>
            <a:off x="131394" y="276727"/>
            <a:ext cx="2936659" cy="2346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4" r="1526"/>
          <a:stretch/>
        </p:blipFill>
        <p:spPr>
          <a:xfrm>
            <a:off x="3411423" y="3218076"/>
            <a:ext cx="2587895" cy="3232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2" t="9363" r="2939" b="19705"/>
          <a:stretch/>
        </p:blipFill>
        <p:spPr>
          <a:xfrm>
            <a:off x="2744932" y="385011"/>
            <a:ext cx="3054289" cy="29017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9" y="2622884"/>
            <a:ext cx="2700000" cy="36096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8" b="19691"/>
          <a:stretch/>
        </p:blipFill>
        <p:spPr>
          <a:xfrm>
            <a:off x="6318940" y="356093"/>
            <a:ext cx="2774944" cy="30921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77" y="223598"/>
            <a:ext cx="2412000" cy="32246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75" y="3286795"/>
            <a:ext cx="2340000" cy="31283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272" b="-18417"/>
          <a:stretch/>
        </p:blipFill>
        <p:spPr>
          <a:xfrm>
            <a:off x="6553631" y="3448208"/>
            <a:ext cx="2736000" cy="36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9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349" y="251309"/>
            <a:ext cx="10693299" cy="464341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Василий Александрович </a:t>
            </a:r>
            <a:b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Сухомлинский писал: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«Истоки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способностей и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дарований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 детей – на кончиках их пальцев. 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От пальцев, образно говоря, идут тончайшие нити –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ручейки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которые питают ум ребенка. 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Другими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словами, чем больше мастерства в детской руке,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тем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умнее ребенок». 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 descr="https://4.bp.blogspot.com/-lVMR2cgAM6E/XKWIduHWdMI/AAAAAAAAB4k/h-N3kxp0Xt89qdHlOtcp-KVOd09yiDmjACEwYBhgL/s1600/mani-bimbi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930" y="4354811"/>
            <a:ext cx="6960196" cy="174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svetlica-mama-blogger.ru/wp-content/uploads/2021/01/cukhoml_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42" y="371475"/>
            <a:ext cx="2293841" cy="340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33140" cy="4816642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Пальчиковые игры разнообразны по содержанию, поэтому их можно разделить и определить назначение.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1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. Игры – манипуляции</a:t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Эти упражнения ребенок может выполнить самостоятельно или с помощью взрослого («Сорока – белобока», «Пальчик – мальчик, где ты был?.)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2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. Сюжетные пальчиковые упражнения.</a:t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 этой группе относятся такие упражнения, которые позволяют детям изображать предметы транспорта и мебели, диких и домашних животных, птиц, насекомых, деревья. («Пальчики здороваются», «Грабли», «Елка»)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3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. Пальчиковые упражнения в сочетании со звуковой гимнастикой.</a:t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Ребенок может поочередно соединять пальцы каждой руки друг с другом, выпрямлять по очереди пальцы, сжимать пальцы в кулак и разжимать и в это время произносить звуки.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https://phonoteka.org/uploads/posts/2021-04/1619741103_1-phonoteka_org-p-fon-dlya-palchikovoi-gimnastiki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909" r="-826"/>
          <a:stretch/>
        </p:blipFill>
        <p:spPr bwMode="auto">
          <a:xfrm>
            <a:off x="3291585" y="4371204"/>
            <a:ext cx="4745510" cy="162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042" y="180474"/>
            <a:ext cx="10058400" cy="6087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4. Пальчиковые 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кинезиологические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 упражнения («гимнастика мозга»).</a:t>
            </a:r>
          </a:p>
          <a:p>
            <a:pPr marL="0" indent="0">
              <a:buNone/>
            </a:pPr>
            <a:r>
              <a:rPr lang="ru-RU" sz="2000" dirty="0">
                <a:latin typeface="Georgia" panose="02040502050405020303" pitchFamily="18" charset="0"/>
              </a:rPr>
              <a:t>Предложены И. </a:t>
            </a:r>
            <a:r>
              <a:rPr lang="ru-RU" sz="2000" dirty="0" err="1">
                <a:latin typeface="Georgia" panose="02040502050405020303" pitchFamily="18" charset="0"/>
              </a:rPr>
              <a:t>Деннисоном</a:t>
            </a:r>
            <a:r>
              <a:rPr lang="ru-RU" sz="2000" dirty="0">
                <a:latin typeface="Georgia" panose="02040502050405020303" pitchFamily="18" charset="0"/>
              </a:rPr>
              <a:t> и Г. </a:t>
            </a:r>
            <a:r>
              <a:rPr lang="ru-RU" sz="2000" dirty="0" err="1">
                <a:latin typeface="Georgia" panose="02040502050405020303" pitchFamily="18" charset="0"/>
              </a:rPr>
              <a:t>Деннисоном</a:t>
            </a:r>
            <a:r>
              <a:rPr lang="ru-RU" sz="2000" dirty="0">
                <a:latin typeface="Georgia" panose="02040502050405020303" pitchFamily="18" charset="0"/>
              </a:rPr>
              <a:t>. С помощью таких упражнений компенсируется работа левого полушария. Их выполнение требует от ребенка внимания, сосредоточенности. («Колечко», «Кулак – ребро – ладонь»)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5. Пальчиковые упражнения в сочетании с самомассажем кистей и пальцев рук.</a:t>
            </a:r>
          </a:p>
          <a:p>
            <a:pPr marL="0" indent="0">
              <a:buNone/>
            </a:pPr>
            <a:r>
              <a:rPr lang="ru-RU" sz="2000" dirty="0">
                <a:latin typeface="Georgia" panose="02040502050405020303" pitchFamily="18" charset="0"/>
              </a:rPr>
              <a:t>В данных упражнениях используются традиционные для массажа движения – разминание, растирание, надавливание, пощипывание.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6. Театр в руке.</a:t>
            </a:r>
          </a:p>
          <a:p>
            <a:pPr marL="0" indent="0">
              <a:buNone/>
            </a:pPr>
            <a:r>
              <a:rPr lang="ru-RU" sz="2000" dirty="0">
                <a:latin typeface="Georgia" panose="02040502050405020303" pitchFamily="18" charset="0"/>
              </a:rPr>
              <a:t>Позволяет повысить общий тонус, развивает внимание и память, снимает психоэмоциональное </a:t>
            </a:r>
            <a:r>
              <a:rPr lang="ru-RU" sz="2000" dirty="0" smtClean="0">
                <a:latin typeface="Georgia" panose="02040502050405020303" pitchFamily="18" charset="0"/>
              </a:rPr>
              <a:t>напряжение.</a:t>
            </a:r>
          </a:p>
          <a:p>
            <a:pPr marL="0" indent="0">
              <a:buNone/>
            </a:pPr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680477" cy="249454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Развивающая предметно – пространственная среда.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Составив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перспективный план по использованию  игр и упражнений,  стали пополнять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развивающую предметно- пространственную 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среду, используя все центры активности, в которые концентрировали разнообразный материал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развитию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мелкой моторике рук</a:t>
            </a:r>
            <a:r>
              <a:rPr lang="ru-RU" dirty="0">
                <a:solidFill>
                  <a:srgbClr val="002060"/>
                </a:solidFill>
              </a:rPr>
              <a:t>.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6" r="-1088"/>
          <a:stretch/>
        </p:blipFill>
        <p:spPr>
          <a:xfrm>
            <a:off x="184863" y="2733509"/>
            <a:ext cx="3862316" cy="2315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65" y="2733510"/>
            <a:ext cx="2736000" cy="3657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65" y="1984390"/>
            <a:ext cx="2268000" cy="30320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629" b="20916"/>
          <a:stretch/>
        </p:blipFill>
        <p:spPr>
          <a:xfrm>
            <a:off x="3977273" y="3463621"/>
            <a:ext cx="3048094" cy="31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93940" cy="79716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Развивающая предметно – пространственная среда.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1" y="1589650"/>
            <a:ext cx="3744000" cy="5005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080" y="3500438"/>
            <a:ext cx="3851791" cy="28811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5" b="9636"/>
          <a:stretch/>
        </p:blipFill>
        <p:spPr>
          <a:xfrm>
            <a:off x="7842235" y="1103105"/>
            <a:ext cx="4044963" cy="27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99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787" y="348916"/>
            <a:ext cx="8588202" cy="5678906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Также в своей работе использую очень интересную методику  итальянского педагога, врача и психолога Марии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Монтессори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у которой разработано много специальных упражнений, позволяющих реализовать потребности ребенка в каждый момент его развития. Известная во всем мире система становится популярной и в России. Все упражнения системы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Монтессори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имеют следующий принцип: «Помоги мне сделать самому».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17410" name="Picture 2" descr="https://img.labirint.ru/images/upl/descripts/pic_1601393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89" y="157080"/>
            <a:ext cx="3279526" cy="32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569" y="609600"/>
            <a:ext cx="10407316" cy="5935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Игры шнуровки, нанизывание на шнурок бусин с большими отверстиями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98" b="17105"/>
          <a:stretch/>
        </p:blipFill>
        <p:spPr>
          <a:xfrm>
            <a:off x="624751" y="1583073"/>
            <a:ext cx="2816281" cy="32175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t="8947" r="-1237" b="26523"/>
          <a:stretch/>
        </p:blipFill>
        <p:spPr>
          <a:xfrm>
            <a:off x="3441032" y="3191836"/>
            <a:ext cx="2514600" cy="25171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7" t="1378" r="1885" b="8948"/>
          <a:stretch/>
        </p:blipFill>
        <p:spPr>
          <a:xfrm>
            <a:off x="6502908" y="1332808"/>
            <a:ext cx="2845629" cy="39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165" y="120317"/>
            <a:ext cx="11318151" cy="1876925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Пересыпание.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Пересыпайте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 помощью воронки, совка, ложки разные сыпучие вещества из одной посуды в другую. Можно пересыпать песок, крупу, горох, чечевицу. Используйте разную посуду – пересыпать можно в стакан, сосуд с узким горлышком с помощью воронки. Можно пересыпать песок в коробку руками, прятать и искать в песке разные мелкие игрушки.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3" y="2322094"/>
            <a:ext cx="2633481" cy="35206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02" y="1710473"/>
            <a:ext cx="2705419" cy="36168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8" r="-833"/>
          <a:stretch/>
        </p:blipFill>
        <p:spPr>
          <a:xfrm>
            <a:off x="6335755" y="2735476"/>
            <a:ext cx="2930247" cy="30187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210" y="1903791"/>
            <a:ext cx="2766844" cy="36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1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947" y="0"/>
            <a:ext cx="11201400" cy="2160590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Упражнения с бумагой: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) мять – развитие силы рук (после этого получится «шарик», который можно бросать в корзину с расстояния),</a:t>
            </a:r>
            <a:b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2) рвать (развитие соотносящих движений) – захватываем пальцами обеих рук лист и тянем в разные стороны.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27" y="2358608"/>
            <a:ext cx="2716083" cy="3631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66" y="2065490"/>
            <a:ext cx="2737344" cy="3659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38" y="2187584"/>
            <a:ext cx="2844000" cy="38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232" y="0"/>
            <a:ext cx="11008894" cy="1930400"/>
          </a:xfrm>
        </p:spPr>
        <p:txBody>
          <a:bodyPr/>
          <a:lstStyle/>
          <a:p>
            <a: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Конструкторы. </a:t>
            </a:r>
            <a:r>
              <a:rPr lang="ru-RU" sz="2400" dirty="0" smtClean="0">
                <a:latin typeface="Georgia" panose="02040502050405020303" pitchFamily="18" charset="0"/>
              </a:rPr>
              <a:t/>
            </a:r>
            <a:br>
              <a:rPr lang="ru-RU" sz="2400" dirty="0" smtClean="0">
                <a:latin typeface="Georgia" panose="02040502050405020303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Очень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хорошо развивают мелкую моторику разные конструкторы. Важно иметь дома несколько конструкторов (но обязательно с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разным принципом  соединения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деталей).</a:t>
            </a:r>
            <a:r>
              <a:rPr lang="ru-RU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2" y="3779230"/>
            <a:ext cx="2069758" cy="276705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984" y="1044611"/>
            <a:ext cx="2628000" cy="3513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353" y="3611779"/>
            <a:ext cx="2320258" cy="31019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r="8450"/>
          <a:stretch/>
        </p:blipFill>
        <p:spPr>
          <a:xfrm>
            <a:off x="3157788" y="3986529"/>
            <a:ext cx="2244997" cy="25954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1" r="2555"/>
          <a:stretch/>
        </p:blipFill>
        <p:spPr>
          <a:xfrm>
            <a:off x="5534351" y="3779230"/>
            <a:ext cx="2385435" cy="237304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43" t="-10810" r="11502" b="23611"/>
          <a:stretch/>
        </p:blipFill>
        <p:spPr>
          <a:xfrm>
            <a:off x="5274964" y="1054448"/>
            <a:ext cx="3672000" cy="24256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6" t="-391" r="3124" b="9770"/>
          <a:stretch/>
        </p:blipFill>
        <p:spPr>
          <a:xfrm>
            <a:off x="1860236" y="1735118"/>
            <a:ext cx="1988086" cy="244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257992" cy="94247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 непосредственной образовательной деятельности использовала различные нетрадиционные техники рисования: ватными палочками, рисование пальчиком, печати от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руки, рисование на крупах. 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0" y="1552074"/>
            <a:ext cx="2903314" cy="388143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334" y="2727254"/>
            <a:ext cx="2880000" cy="38502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000" y="1337424"/>
            <a:ext cx="2844000" cy="3802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74" y="2534740"/>
            <a:ext cx="3024000" cy="40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5" y="609600"/>
            <a:ext cx="8616777" cy="16764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Татьяна Александровна</a:t>
            </a:r>
            <a:b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Ткаченко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делает вывод, что включение упражнений на развитие пальцевой моторики – позволяет стимулировать действия речевых зон головного мозга, что положительно сказывается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 исправлении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 речи детей.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 descr="https://ucarecdn.com/3148334a-008d-4fad-b941-acd3c541ee30/-/format/jpeg/-/quality/lighter/-/resize/850x/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099" y="2211124"/>
            <a:ext cx="3067299" cy="314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 descr="https://4.bp.blogspot.com/-lVMR2cgAM6E/XKWIduHWdMI/AAAAAAAAB4k/h-N3kxp0Xt89qdHlOtcp-KVOd09yiDmjACEwYBhgL/s1600/mani-bimbi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3" y="4486442"/>
            <a:ext cx="6960196" cy="1742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034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20" y="209271"/>
            <a:ext cx="11801138" cy="151195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Лепка необходима для развития у детей сенсорных и пространственных ощущений, восприятий. В своей работе использовала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пластилин.  Это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кропотливый, интересный труд, который развивает внимание, совершенствует 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сенсомоторику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 – согласованны в работе глаз и руки, координация движений, их точность.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5" y="2203824"/>
            <a:ext cx="2484000" cy="33208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08" y="1575298"/>
            <a:ext cx="2880000" cy="385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" b="29052"/>
          <a:stretch/>
        </p:blipFill>
        <p:spPr>
          <a:xfrm>
            <a:off x="3720860" y="1905166"/>
            <a:ext cx="3796792" cy="361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1387666" cy="1550989"/>
          </a:xfrm>
        </p:spPr>
        <p:txBody>
          <a:bodyPr>
            <a:noAutofit/>
          </a:bodyPr>
          <a:lstStyle/>
          <a:p>
            <a:r>
              <a:rPr lang="ru-RU" sz="2400" u="sng" dirty="0">
                <a:solidFill>
                  <a:srgbClr val="002060"/>
                </a:solidFill>
                <a:latin typeface="Georgia" panose="02040502050405020303" pitchFamily="18" charset="0"/>
              </a:rPr>
              <a:t>Рисование пластилином (</a:t>
            </a:r>
            <a:r>
              <a:rPr lang="ru-RU" sz="2400" u="sng" dirty="0" err="1">
                <a:solidFill>
                  <a:srgbClr val="002060"/>
                </a:solidFill>
                <a:latin typeface="Georgia" panose="02040502050405020303" pitchFamily="18" charset="0"/>
              </a:rPr>
              <a:t>пластилинография</a:t>
            </a:r>
            <a:r>
              <a:rPr lang="ru-RU" sz="2400" u="sng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-не только увлекательная игра, но и очень полезное занятие. Оно повышает сенсорную  чувствительность, развивает воображение, пространственное мышление, мелкую моторику, развивает ребёнка эстетически.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33" y="2570145"/>
            <a:ext cx="2903314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568" y="1912197"/>
            <a:ext cx="2376000" cy="3176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846" y="3701997"/>
            <a:ext cx="2448000" cy="3272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08" y="3633390"/>
            <a:ext cx="2412000" cy="32246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46" y="1863796"/>
            <a:ext cx="1980000" cy="264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514666" cy="129177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Манная крупа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 напоминает по своей структуре песок, но работать с ней проще, т. к. она легче по весу, окрашивание не занимает много времени, крупа быстро сохнет и в изделии имеет более яркий вид. Выполнение аппликации из манки доступно для детей дошкольного возраста.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8" y="2019307"/>
            <a:ext cx="2448000" cy="3272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16" y="3533181"/>
            <a:ext cx="2196000" cy="2935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08" y="1888133"/>
            <a:ext cx="2412000" cy="3224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08" y="3106152"/>
            <a:ext cx="2592000" cy="3465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62" y="1901371"/>
            <a:ext cx="2124000" cy="28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77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1374966" cy="1550989"/>
          </a:xfrm>
        </p:spPr>
        <p:txBody>
          <a:bodyPr/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Работая над развитием речи детей раннего возраста через развитие мелкой моторики рук и координации движений пальцев рук, я добилась определенных результатов. 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Используя эту же диагностику на конец учебного года на графике сразу видна динамика уровня развития руки ребенка. Результаты предоставлены в сравнительной таблице.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8196331"/>
              </p:ext>
            </p:extLst>
          </p:nvPr>
        </p:nvGraphicFramePr>
        <p:xfrm>
          <a:off x="1402291" y="2160588"/>
          <a:ext cx="7348008" cy="1014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7002"/>
                <a:gridCol w="1837002"/>
                <a:gridCol w="1837002"/>
                <a:gridCol w="1837002"/>
              </a:tblGrid>
              <a:tr h="472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Сформирован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стадии формирования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 сформирован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</a:tr>
              <a:tr h="2618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Начало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</a:tr>
              <a:tr h="279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Конец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26  %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56%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70266556"/>
              </p:ext>
            </p:extLst>
          </p:nvPr>
        </p:nvGraphicFramePr>
        <p:xfrm>
          <a:off x="2413000" y="3500438"/>
          <a:ext cx="5943600" cy="2989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47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034" y="839789"/>
            <a:ext cx="8555566" cy="481011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Работа с родителями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20801"/>
            <a:ext cx="11171766" cy="4660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Georgia" panose="02040502050405020303" pitchFamily="18" charset="0"/>
              </a:rPr>
              <a:t>Большой вклад в работу по развитию мелкой моторики рук могут внести родители, ведь развивая пальчики ребёнка, родители тем самым помогают ему быстрее и успешнее овладеть речью. Совместная работа воспитателя с родителями также определяет общий успех обучения. Для достижения этой задачи используются:  </a:t>
            </a:r>
            <a:endParaRPr lang="ru-RU" sz="20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- Консультации </a:t>
            </a:r>
            <a:endParaRPr lang="ru-RU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- Буклет</a:t>
            </a:r>
            <a:r>
              <a:rPr lang="ru-RU" sz="2000" dirty="0">
                <a:latin typeface="Georgia" panose="02040502050405020303" pitchFamily="18" charset="0"/>
              </a:rPr>
              <a:t>: «Учим пальчики» </a:t>
            </a:r>
          </a:p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- Папки-передвижки </a:t>
            </a:r>
            <a:r>
              <a:rPr lang="ru-RU" sz="2000" dirty="0">
                <a:latin typeface="Georgia" panose="02040502050405020303" pitchFamily="18" charset="0"/>
              </a:rPr>
              <a:t>«Наши руки не для скуки» </a:t>
            </a:r>
          </a:p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- Индивидуальные </a:t>
            </a:r>
            <a:r>
              <a:rPr lang="ru-RU" sz="2000" dirty="0">
                <a:latin typeface="Georgia" panose="02040502050405020303" pitchFamily="18" charset="0"/>
              </a:rPr>
              <a:t>консультации и беседы </a:t>
            </a:r>
          </a:p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- Просмотр </a:t>
            </a:r>
            <a:r>
              <a:rPr lang="ru-RU" sz="2000" dirty="0">
                <a:latin typeface="Georgia" panose="02040502050405020303" pitchFamily="18" charset="0"/>
              </a:rPr>
              <a:t>фотографий из жизни детей в ДОУ </a:t>
            </a:r>
          </a:p>
          <a:p>
            <a:pPr marL="0" indent="0">
              <a:buNone/>
            </a:pPr>
            <a:r>
              <a:rPr lang="ru-RU" sz="2000" dirty="0" smtClean="0">
                <a:latin typeface="Georgia" panose="02040502050405020303" pitchFamily="18" charset="0"/>
              </a:rPr>
              <a:t>- Привлечение родителей к </a:t>
            </a:r>
            <a:r>
              <a:rPr lang="ru-RU" sz="2000" dirty="0">
                <a:latin typeface="Georgia" panose="02040502050405020303" pitchFamily="18" charset="0"/>
              </a:rPr>
              <a:t>изготовлению пособий. </a:t>
            </a:r>
          </a:p>
          <a:p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562166" cy="51181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Спасибо за внимание</a:t>
            </a:r>
            <a:endParaRPr lang="ru-RU" sz="44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9460" name="Picture 4" descr="https://r5.mt.ru/r25/photo9E7F/20492629404-0/jpg/bp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14671"/>
            <a:ext cx="4035425" cy="337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8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1617939"/>
            <a:ext cx="8505824" cy="442342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В современных условиях введения федеральных государственных образовательных стандартов дошкольного образования 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(ФГОС ДО)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 п. 2.6. данная проблема представлена в двух образовательных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областях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 развитие речи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физическое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развитие</a:t>
            </a:r>
            <a:r>
              <a:rPr lang="ru-RU" dirty="0"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4" name="Объект 3" descr="https://4.bp.blogspot.com/-lVMR2cgAM6E/XKWIduHWdMI/AAAAAAAAB4k/h-N3kxp0Xt89qdHlOtcp-KVOd09yiDmjACEwYBhgL/s1600/mani-bimbi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169" y="4838700"/>
            <a:ext cx="608647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avatars.mds.yandex.net/i?id=2250f95e5b8473a49516d88fdfbb9b22-5529899-images-thumbs&amp;ref=rim&amp;n=33&amp;w=480&amp;h=2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98" y="111895"/>
            <a:ext cx="2508077" cy="14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https://4.bp.blogspot.com/-lVMR2cgAM6E/XKWIduHWdMI/AAAAAAAAB4k/h-N3kxp0Xt89qdHlOtcp-KVOd09yiDmjACEwYBhgL/s1600/mani-bimbi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9" y="4991100"/>
            <a:ext cx="6086475" cy="145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2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Одним из показателей хорошего физического и нервно – психического развития ребенка является развитие его руки, кисти, ручных умений или мелкой пальцевой моторикой.</a:t>
            </a:r>
          </a:p>
        </p:txBody>
      </p:sp>
      <p:pic>
        <p:nvPicPr>
          <p:cNvPr id="4" name="Объект 3" descr="https://4.bp.blogspot.com/-lVMR2cgAM6E/XKWIduHWdMI/AAAAAAAAB4k/h-N3kxp0Xt89qdHlOtcp-KVOd09yiDmjACEwYBhgL/s1600/mani-bimbi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14" y="4723988"/>
            <a:ext cx="6366617" cy="154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https://i.mycdn.me/i?r=AzEPZsRbOZEKgBhR0XGMT1RkV5AjpPrv2OrTlG3ecsMAr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69" y="1837694"/>
            <a:ext cx="4147763" cy="27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hoto.7ya.ru/ph/2007/11/6/11943309134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33" y="1549286"/>
            <a:ext cx="3935163" cy="295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7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0" y="24133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7043" y="397043"/>
            <a:ext cx="9745578" cy="2562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В дошкольном возрасте основной вид деятельности – это игра. Значительный опыт накапливается ребенком в игре. Из своего опыта ребенок черпает представления, которые он связывает со словом. Как говорил </a:t>
            </a:r>
            <a:endParaRPr lang="ru-RU" sz="20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А.Сухомлинский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: «Без игры нет и не может быть полноценного умственного развития… Игра – это искра, зажигающая огонек пытливости и любознательности».</a:t>
            </a:r>
          </a:p>
        </p:txBody>
      </p:sp>
      <p:pic>
        <p:nvPicPr>
          <p:cNvPr id="5126" name="Picture 6" descr="https://dc118.ru/images/mediateka/rechi/osen_21/1_jpe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90" y="2468195"/>
            <a:ext cx="3742448" cy="343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4.bp.blogspot.com/-lVMR2cgAM6E/XKWIduHWdMI/AAAAAAAAB4k/h-N3kxp0Xt89qdHlOtcp-KVOd09yiDmjACEwYBhgL/s1600/mani-bimb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42" y="4548124"/>
            <a:ext cx="5623447" cy="1973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2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u="sng" dirty="0">
                <a:solidFill>
                  <a:srgbClr val="FF0000"/>
                </a:solidFill>
                <a:latin typeface="Georgia" panose="02040502050405020303" pitchFamily="18" charset="0"/>
              </a:rPr>
              <a:t>Цель</a:t>
            </a: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развивать у детей мелкую моторику, координацию движений пальцев рук, речь через использование  разнообразных пальчиковых игр.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816769"/>
            <a:ext cx="10382646" cy="42245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И так же были выделены следующие </a:t>
            </a:r>
            <a:r>
              <a:rPr lang="ru-RU" sz="2400" u="sng" dirty="0">
                <a:solidFill>
                  <a:srgbClr val="FF0000"/>
                </a:solidFill>
                <a:latin typeface="Georgia" panose="02040502050405020303" pitchFamily="18" charset="0"/>
              </a:rPr>
              <a:t>задачи: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1.Создать условия использования пальчиковых игр по развитию мелкой моторики рук и речи у детей группы раннего возраста.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2. способствовать развитию речи и расширению словарного запаса детей посредствам пальчиковых игр.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3. Развивать общую двигательную активность, гибкость и подвижность пальцев рук.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4. Организовать  работу с родителями по развитию мелкой моторики рук и речи детей раннего возраста.</a:t>
            </a:r>
          </a:p>
          <a:p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ttps://4.bp.blogspot.com/-lVMR2cgAM6E/XKWIduHWdMI/AAAAAAAAB4k/h-N3kxp0Xt89qdHlOtcp-KVOd09yiDmjACEwYBhgL/s1600/mani-bimbi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35" y="5402179"/>
            <a:ext cx="5392901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386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125646" cy="267502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Для определения уровня развития мелкой моторики провела педагогическую диагностику, детей раннего возраста, для выявления полноценной картины уровня моторного развития рук воспитанников. В диагностике приняло участие 16 человек. Обследование проходило, через использование различных инструментов - застегивание и расстегивание застежек, зашнуровать ботинок, закрутить пробки, пользование лопаткой, 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собрать рассыпавшие детали конструктора, упражнение фонарики, сжимание и разжимание кулачков,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сминание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бумаги в кулаке, потирание кулачков. </a:t>
            </a:r>
            <a:b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5014843"/>
              </p:ext>
            </p:extLst>
          </p:nvPr>
        </p:nvGraphicFramePr>
        <p:xfrm>
          <a:off x="1720057" y="3007895"/>
          <a:ext cx="7375816" cy="11309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3954"/>
                <a:gridCol w="1843954"/>
                <a:gridCol w="1843954"/>
                <a:gridCol w="1843954"/>
              </a:tblGrid>
              <a:tr h="7104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Сформирован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стадии формирования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сформирован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</a:tr>
              <a:tr h="420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Начало года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55%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03957954"/>
              </p:ext>
            </p:extLst>
          </p:nvPr>
        </p:nvGraphicFramePr>
        <p:xfrm>
          <a:off x="1720057" y="4283242"/>
          <a:ext cx="7375816" cy="2253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9078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0764698" cy="4118811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Данная диагностика помогла определить направление деятельности  и выстроить систему работы, которая включает в себя:</a:t>
            </a:r>
            <a:b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использование оптимальных форм и методов организации детской деятельности в развитии  мелкой моторики и речи ребенка;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партнерства взрослого и ребенка в процессе деятельности;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-пополнение развивающей предметно- пространственной среды. 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Методы: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Разучивание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потешек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стихов;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Использование атрибутов к пальчиковым играм;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Изобразительное творчество;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Применение пальчиковых игр на занятиях, во время прогулок и досуга.</a:t>
            </a:r>
            <a:b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7174" name="Picture 6" descr="https://phonoteka.org/uploads/posts/2021-04/1619741103_1-phonoteka_org-p-fon-dlya-palchikovoi-gimnastiki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r="-182"/>
          <a:stretch/>
        </p:blipFill>
        <p:spPr bwMode="auto">
          <a:xfrm>
            <a:off x="2299618" y="4223083"/>
            <a:ext cx="6627813" cy="231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19fce79-9b6c-46ea-827f-b80865df0bfe">FEWJDCXMVWZU-214-985</_dlc_DocId>
    <_dlc_DocIdUrl xmlns="a19fce79-9b6c-46ea-827f-b80865df0bfe">
      <Url>http://www.eduportal44.ru/Pyschug/sol/_layouts/15/DocIdRedir.aspx?ID=FEWJDCXMVWZU-214-985</Url>
      <Description>FEWJDCXMVWZU-214-985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0D8985C763D4F4F92AD940F18099DA0" ma:contentTypeVersion="0" ma:contentTypeDescription="Создание документа." ma:contentTypeScope="" ma:versionID="32db4435110b5cfae789eeab306c7a2b">
  <xsd:schema xmlns:xsd="http://www.w3.org/2001/XMLSchema" xmlns:xs="http://www.w3.org/2001/XMLSchema" xmlns:p="http://schemas.microsoft.com/office/2006/metadata/properties" xmlns:ns2="a19fce79-9b6c-46ea-827f-b80865df0bfe" targetNamespace="http://schemas.microsoft.com/office/2006/metadata/properties" ma:root="true" ma:fieldsID="fa05fb1a6638181926cec0c3c463a927" ns2:_="">
    <xsd:import namespace="a19fce79-9b6c-46ea-827f-b80865df0bf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9fce79-9b6c-46ea-827f-b80865df0b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C9B58B-CEA5-4027-9311-AE39E9AA85D1}"/>
</file>

<file path=customXml/itemProps2.xml><?xml version="1.0" encoding="utf-8"?>
<ds:datastoreItem xmlns:ds="http://schemas.openxmlformats.org/officeDocument/2006/customXml" ds:itemID="{98FAA387-DC23-46B3-9DF7-0BE9FC8F0445}"/>
</file>

<file path=customXml/itemProps3.xml><?xml version="1.0" encoding="utf-8"?>
<ds:datastoreItem xmlns:ds="http://schemas.openxmlformats.org/officeDocument/2006/customXml" ds:itemID="{B73B74E9-680D-401C-ABC6-AD4C12F5E5AA}"/>
</file>

<file path=customXml/itemProps4.xml><?xml version="1.0" encoding="utf-8"?>
<ds:datastoreItem xmlns:ds="http://schemas.openxmlformats.org/officeDocument/2006/customXml" ds:itemID="{7547E1EF-36D1-4E1E-A4A7-4155F3BB78FC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601</TotalTime>
  <Words>482</Words>
  <Application>Microsoft Office PowerPoint</Application>
  <PresentationFormat>Широкоэкранный</PresentationFormat>
  <Paragraphs>87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Calibri</vt:lpstr>
      <vt:lpstr>Georgia</vt:lpstr>
      <vt:lpstr>Times New Roman</vt:lpstr>
      <vt:lpstr>Trebuchet MS</vt:lpstr>
      <vt:lpstr>Wingdings</vt:lpstr>
      <vt:lpstr>Wingdings 3</vt:lpstr>
      <vt:lpstr>Грань</vt:lpstr>
      <vt:lpstr>Муниципальное дошкольное образовательное учреждение детского сада «Солнышко» Пыщугского муниципального района  Костромской области</vt:lpstr>
      <vt:lpstr>Василий Александрович  Сухомлинский писал: «Истоки способностей и дарований  детей – на кончиках их пальцев.  От пальцев, образно говоря, идут тончайшие нити –  ручейки, которые питают ум ребенка.   Другими словами, чем больше мастерства в детской руке,  тем умнее ребенок».  </vt:lpstr>
      <vt:lpstr>Татьяна Александровна Ткаченко делает вывод, что включение упражнений на развитие пальцевой моторики – позволяет стимулировать действия речевых зон головного мозга, что положительно сказывается на  исправлении речи детей. </vt:lpstr>
      <vt:lpstr>Презентация PowerPoint</vt:lpstr>
      <vt:lpstr>Одним из показателей хорошего физического и нервно – психического развития ребенка является развитие его руки, кисти, ручных умений или мелкой пальцевой моторикой.</vt:lpstr>
      <vt:lpstr>Презентация PowerPoint</vt:lpstr>
      <vt:lpstr>Цель: развивать у детей мелкую моторику, координацию движений пальцев рук, речь через использование  разнообразных пальчиковых игр. </vt:lpstr>
      <vt:lpstr>Для определения уровня развития мелкой моторики провела педагогическую диагностику, детей раннего возраста, для выявления полноценной картины уровня моторного развития рук воспитанников. В диагностике приняло участие 16 человек. Обследование проходило, через использование различных инструментов - застегивание и расстегивание застежек, зашнуровать ботинок, закрутить пробки, пользование лопаткой,  собрать рассыпавшие детали конструктора, упражнение фонарики, сжимание и разжимание кулачков, сминание бумаги в кулаке, потирание кулачков.  </vt:lpstr>
      <vt:lpstr>Данная диагностика помогла определить направление деятельности  и выстроить систему работы, которая включает в себя: - использование оптимальных форм и методов организации детской деятельности в развитии  мелкой моторики и речи ребенка; - партнерства взрослого и ребенка в процессе деятельности; -пополнение развивающей предметно- пространственной среды.  Методы: - Разучивание потешек, стихов; - Использование атрибутов к пальчиковым играм; - Изобразительное творчество; - Применение пальчиковых игр на занятиях, во время прогулок и досуга. </vt:lpstr>
      <vt:lpstr>Пальчиковые игры – это мощная целенаправленная тренировка для мозга ребенка, стимулирующая его развитие. Учёными Т. Н. Андриевской, Л. Вантаковой - Фоминой, Г. В. Беззубцевой, М. М. Кольцовой, Т. А. Ткаченко и другими было доказано, что систематичная целенаправленная работа по развитию мелкой моторики помогает преодолеть различные недостатки и отклонения в психофизической сфере ребёнка.</vt:lpstr>
      <vt:lpstr>Основные принципы проведения пальчиковых игр: *Выполнять упражнение следует вместе с ребёнком, при этом демонстрируя собственную увлечённость игрой. *При повторных проведениях игры дети нередко начинают произносить текст частично (особенно начало и окончание фраз). Постепенно текст разучивается наизусть, дети произносят его целиком, соотнося слова с движением. *Выбрав два или три упражнения, постепенно заменяются новыми. *Наиболее понравившиеся игры можно оставить в своей картотеке и возвращаться к ним по желанию ребёнка. *Не надо ставить перед ребёнком несколько сложных задач сразу (к примеру, показывать движения и произносить текст). Объем внимания у детей ограничен, и невыполнимая задача может "отбить" интерес к игре. *Нельзя принуждать ребёнка к игре, а обязательно надо разобраться в причинах отказа, если возможно, ликвидировать их (например, изменив задание) или поменяйте игру. </vt:lpstr>
      <vt:lpstr>Этапы разучивания игр: -Взрослый сначала показывает игру малышу сам. -Взрослый показывает игру, манипулируя пальцами и рукой ребёнка.  -Взрослый и ребёнок выполняют движения одновременно, взрослый проговаривает текст.   -Ребёнок выполняет движения с необходимой помощью взрослого, который произносит текст.    - Ребёнок выполняет движения и проговаривает текст, а взрослый подсказывает и помогает. </vt:lpstr>
      <vt:lpstr>Рекомендации по проведению пальчиковых игр:        • Если в новой игре имеются не знакомые малышам персонажи или понятия, сначала расскажите о них, используя картинки или игрушки.         • Используйте максимально выразительную мимику и читать стихотворение выразительно, эмоционально. </vt:lpstr>
      <vt:lpstr>Приемы, применяемые при пальчиковых играх.  Мои воспитанники очень любят играть руками в сухом пальчиковом бассейне из фасоли, гороха. Погружаясь, как можно глубже в наполнитель, ручки ребенка массируются, пальцы становятся более чувствительными, а их движения – координированными.</vt:lpstr>
      <vt:lpstr>Приемы, применяемые при пальчиковых играх. </vt:lpstr>
      <vt:lpstr>Пальчиковые игры провожу в основном в совместной деятельности.</vt:lpstr>
      <vt:lpstr>Песочная терапия Игры с песком помогают развивать мелкую моторику рук. Кинетический песок - оптимальное решение. При лепке песком каждый пальчик ребенка активно задействован в процессе. Это позволяет развивать речь, активировать творческие способности малыша.</vt:lpstr>
      <vt:lpstr>Игры действия с тренажерами. Целью этих игр и упражнений является укрепление мелкой моторики за счет совершенствования технических навыков и умений детей, регулярной практической деятельности. Все игры и упражнений с нестандартным оборудованием, которые проводятся с детьми в интересной, непринуждённой игровой форме помогают развивать не только мелкую моторику рук детей, их речь, внимание, мышление, а также формирует дружеские взаимоотношения, доставляют им радость и удовольствие.</vt:lpstr>
      <vt:lpstr>Презентация PowerPoint</vt:lpstr>
      <vt:lpstr>Пальчиковые игры разнообразны по содержанию, поэтому их можно разделить и определить назначение. 1. Игры – манипуляции Эти упражнения ребенок может выполнить самостоятельно или с помощью взрослого («Сорока – белобока», «Пальчик – мальчик, где ты был?.) 2. Сюжетные пальчиковые упражнения. К этой группе относятся такие упражнения, которые позволяют детям изображать предметы транспорта и мебели, диких и домашних животных, птиц, насекомых, деревья. («Пальчики здороваются», «Грабли», «Елка») 3. Пальчиковые упражнения в сочетании со звуковой гимнастикой. Ребенок может поочередно соединять пальцы каждой руки друг с другом, выпрямлять по очереди пальцы, сжимать пальцы в кулак и разжимать и в это время произносить звуки. </vt:lpstr>
      <vt:lpstr>Презентация PowerPoint</vt:lpstr>
      <vt:lpstr>Развивающая предметно – пространственная среда. Составив перспективный план по использованию  игр и упражнений,  стали пополнять развивающую предметно- пространственную  среду, используя все центры активности, в которые концентрировали разнообразный материал по развитию мелкой моторике рук. </vt:lpstr>
      <vt:lpstr>Развивающая предметно – пространственная среда.</vt:lpstr>
      <vt:lpstr>Также в своей работе использую очень интересную методику  итальянского педагога, врача и психолога Марии Монтессори у которой разработано много специальных упражнений, позволяющих реализовать потребности ребенка в каждый момент его развития. Известная во всем мире система становится популярной и в России. Все упражнения системы Монтессори имеют следующий принцип: «Помоги мне сделать самому». </vt:lpstr>
      <vt:lpstr>Игры шнуровки, нанизывание на шнурок бусин с большими отверстиями</vt:lpstr>
      <vt:lpstr>Пересыпание. Пересыпайте с помощью воронки, совка, ложки разные сыпучие вещества из одной посуды в другую. Можно пересыпать песок, крупу, горох, чечевицу. Используйте разную посуду – пересыпать можно в стакан, сосуд с узким горлышком с помощью воронки. Можно пересыпать песок в коробку руками, прятать и искать в песке разные мелкие игрушки.</vt:lpstr>
      <vt:lpstr> Упражнения с бумагой: 1) мять – развитие силы рук (после этого получится «шарик», который можно бросать в корзину с расстояния), 2) рвать (развитие соотносящих движений) – захватываем пальцами обеих рук лист и тянем в разные стороны. </vt:lpstr>
      <vt:lpstr>Конструкторы.  Очень хорошо развивают мелкую моторику разные конструкторы. Важно иметь дома несколько конструкторов (но обязательно с разным принципом  соединения деталей). </vt:lpstr>
      <vt:lpstr>В непосредственной образовательной деятельности использовала различные нетрадиционные техники рисования: ватными палочками, рисование пальчиком, печати от руки, рисование на крупах. </vt:lpstr>
      <vt:lpstr>Лепка необходима для развития у детей сенсорных и пространственных ощущений, восприятий. В своей работе использовала пластилин.  Это кропотливый, интересный труд, который развивает внимание, совершенствует сенсомоторику – согласованны в работе глаз и руки, координация движений, их точность.</vt:lpstr>
      <vt:lpstr>Рисование пластилином (пластилинография)-не только увлекательная игра, но и очень полезное занятие. Оно повышает сенсорную  чувствительность, развивает воображение, пространственное мышление, мелкую моторику, развивает ребёнка эстетически.</vt:lpstr>
      <vt:lpstr>Манная крупа напоминает по своей структуре песок, но работать с ней проще, т. к. она легче по весу, окрашивание не занимает много времени, крупа быстро сохнет и в изделии имеет более яркий вид. Выполнение аппликации из манки доступно для детей дошкольного возраста.</vt:lpstr>
      <vt:lpstr>Работая над развитием речи детей раннего возраста через развитие мелкой моторики рук и координации движений пальцев рук, я добилась определенных результатов.  Используя эту же диагностику на конец учебного года на графике сразу видна динамика уровня развития руки ребенка. Результаты предоставлены в сравнительной таблице.   </vt:lpstr>
      <vt:lpstr>Работа с родителями</vt:lpstr>
      <vt:lpstr>Спасибо за внимание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детского сада «Солнышко» Пыщугского муниципального района  Костромской области</dc:title>
  <dc:creator>Креативы</dc:creator>
  <cp:lastModifiedBy>Креативы</cp:lastModifiedBy>
  <cp:revision>53</cp:revision>
  <dcterms:created xsi:type="dcterms:W3CDTF">2022-02-20T12:50:52Z</dcterms:created>
  <dcterms:modified xsi:type="dcterms:W3CDTF">2022-02-22T11:58:43Z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91a2ff93-8f7f-42ed-92d8-8c3f3038f884</vt:lpwstr>
  </property>
  <property fmtid="{D5CDD505-2E9C-101B-9397-08002B2CF9AE}" pid="3" name="ContentTypeId">
    <vt:lpwstr>0x010100C0D8985C763D4F4F92AD940F18099DA0</vt:lpwstr>
  </property>
</Properties>
</file>