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4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11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A95EB6C-37F8-43A2-8849-3DEB1482A0CA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87BD2E-C6DE-4DDE-87DC-D2232082A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5EB6C-37F8-43A2-8849-3DEB1482A0CA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7BD2E-C6DE-4DDE-87DC-D2232082A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5EB6C-37F8-43A2-8849-3DEB1482A0CA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7BD2E-C6DE-4DDE-87DC-D2232082A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5EB6C-37F8-43A2-8849-3DEB1482A0CA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7BD2E-C6DE-4DDE-87DC-D2232082A10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5EB6C-37F8-43A2-8849-3DEB1482A0CA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7BD2E-C6DE-4DDE-87DC-D2232082A10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5EB6C-37F8-43A2-8849-3DEB1482A0CA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7BD2E-C6DE-4DDE-87DC-D2232082A10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5EB6C-37F8-43A2-8849-3DEB1482A0CA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7BD2E-C6DE-4DDE-87DC-D2232082A10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5EB6C-37F8-43A2-8849-3DEB1482A0CA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7BD2E-C6DE-4DDE-87DC-D2232082A10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5EB6C-37F8-43A2-8849-3DEB1482A0CA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7BD2E-C6DE-4DDE-87DC-D2232082A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A95EB6C-37F8-43A2-8849-3DEB1482A0CA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7BD2E-C6DE-4DDE-87DC-D2232082A10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95EB6C-37F8-43A2-8849-3DEB1482A0CA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87BD2E-C6DE-4DDE-87DC-D2232082A10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A95EB6C-37F8-43A2-8849-3DEB1482A0CA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387BD2E-C6DE-4DDE-87DC-D2232082A1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76672"/>
            <a:ext cx="7772400" cy="86409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детский сад «Солнышко»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Пыщугского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Костромской области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700809"/>
            <a:ext cx="7772400" cy="14401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Использование «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STEAM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технологий в дошкольном образовательном учреждении</a:t>
            </a:r>
          </a:p>
          <a:p>
            <a:endParaRPr lang="ru-RU" dirty="0"/>
          </a:p>
        </p:txBody>
      </p:sp>
      <p:sp>
        <p:nvSpPr>
          <p:cNvPr id="36868" name="AutoShape 4" descr="https://stemplay.ru/wp-content/uploads/2020/10/2-1024x7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https://stemplay.ru/wp-content/uploads/2020/10/2-1024x7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2" name="AutoShape 8" descr="https://stemplay.ru/wp-content/uploads/2020/10/2-1024x7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4" name="AutoShape 10" descr="https://stemplay.ru/wp-content/uploads/2020/10/2-1024x7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6" name="AutoShape 12" descr="https://stemplay.ru/wp-content/uploads/2020/10/2-1024x7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08920"/>
            <a:ext cx="457203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876256" y="4365104"/>
            <a:ext cx="164218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Филатьева Л.В.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Сукманова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М.Н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48965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Мозаика геометрические фигуры 3+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Пластиковый короб (28,5х36х16см) для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удобного хранения (на 4-х колесиках)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- 1500 пластиковых плиток (6 наборов по 250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деталей) толщиной 5 мм, шести форм и шести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цветов,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- 1 комплект 2-сторонних карточек с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заданиями - 20шт,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- 1 комплект карточек – пособий,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пронумерованных от 1 до 32,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- 1 журнал с заданиями - 48 стр. (на англ.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языке),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- 1 инструкция (на англ. языке).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455546"/>
            <a:ext cx="4347794" cy="408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4345"/>
            <a:ext cx="51845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Практическая работа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№1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НАРАБОТКА МАТЕМАТИЧЕСКОГО ЯЗЫКА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(работа в парах)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игры: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между двумя игроками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устанавливается барьер.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Один игрок создает узор/рисунок из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деталей набора, или держит перед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собой рисунок с узором.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Другой игрок пытается воспроизвести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этот узор/рисунок опираясь на устные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инструкции первого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игрока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251520" y="3982996"/>
            <a:ext cx="2736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Игры с барьером - идеальный способ помочь детям осознать необходимость использования точного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математического языка.</a:t>
            </a:r>
            <a:endParaRPr lang="ru-RU" dirty="0"/>
          </a:p>
        </p:txBody>
      </p:sp>
      <p:pic>
        <p:nvPicPr>
          <p:cNvPr id="64518" name="Picture 6" descr="https://fsd.kopilkaurokov.ru/up/html/2021/05/12/k_609bf15eb0483/580320_1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425264"/>
            <a:ext cx="4487480" cy="3172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276872"/>
            <a:ext cx="4817388" cy="427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332657"/>
            <a:ext cx="65344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Практическая работа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№2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ПРИГОТОВЬ РЫБУ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(работа в парах)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Задание: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Построй «рыбу» по схеме. Сколько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деталей вам понадобилось?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Раздели «рыбу» на максимальное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количество кусочков, заменив большие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блоки маленькими, чтобы «рыба» осталась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такой же формы.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Сколько деталей вы использовали?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5"/>
            <a:ext cx="57606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Практическая работа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№3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ГЕОМЕТРИЯ. ПРАВИЛЬНЫЕ И НЕПРАВИЛЬНЫЕ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МНОГОУГОЛЬНИКИ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(работа в парах)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Задание: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Пользуясь блоками набора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соберите: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Семиугольник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Восьмиугольник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Девятиугольник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Обведите полученные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фигуры по периметру,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обозначьте углы цифрами.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4213" y="2324100"/>
            <a:ext cx="26955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052736"/>
            <a:ext cx="20764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861048"/>
            <a:ext cx="24288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3816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Практическая работа №4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ПОВТОРИ УЗОР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(работа в команде)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ользуясь блоками набора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сложите узор по образцу.</a:t>
            </a:r>
          </a:p>
        </p:txBody>
      </p:sp>
      <p:pic>
        <p:nvPicPr>
          <p:cNvPr id="67586" name="Picture 2" descr="https://avatars.mds.yandex.net/i?id=e7efa3aa7629ca4e5d73a421a3566869-5849607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7722" y="1916832"/>
            <a:ext cx="6912766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8245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Практическая работа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№5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СКАЗКА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(работа в парах)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Постройте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геометрических фигур узор.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Придумайте сказочную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историю про своих персонажей.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Придумайте название и мораль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своей сказочной истории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 Расскажите историю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 descr="https://www.b17.ru/foto/article/3348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996952"/>
            <a:ext cx="4993008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028327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uchik-bor.ru/documents/12991339/13377443/%D1%81%D1%82%D0%B5%D0%BC-%D1%87%D1%82%D0%BE-%D1%82%D0%B0%D0%BA%D0%BE%D0%B5.png/433cf787-b322-6b4f-22cd-b536bb1bcc2f?t=160492775808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77" y="180599"/>
            <a:ext cx="8414925" cy="598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961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578291"/>
          </a:xfrm>
        </p:spPr>
        <p:txBody>
          <a:bodyPr>
            <a:normAutofit lnSpcReduction="1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«STEАM»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включает в себя: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науку,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technology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-технологию,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engineering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инженерию,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art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искусство,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math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математику.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274638"/>
            <a:ext cx="518457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ttps://cdn-images-1.medium.com/max/1057/1*zXVEk_7Kh2ovaZQGPAfOc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9"/>
            <a:ext cx="6876256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i.siteapi.org/_WT0ksB3V6_YVL2dN-thQBjHFC4=/0x0:960x646/s.siteapi.org/120909c7ecaf594/img/jtoasba5mn4ks8w88008w4ko804k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71991" cy="5700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04665"/>
            <a:ext cx="4572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Радужные камешки 3+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Пластиковый короб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(система хранения)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- 252 цветных камешка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(6 размеров Х 6 цветов)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- 47 двусторонних карт активности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(94 идеи для сборки)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- 3 рулетки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Книга STEAM идей для педагога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24944"/>
            <a:ext cx="17049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068960"/>
            <a:ext cx="5529808" cy="340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429001"/>
            <a:ext cx="314324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332656"/>
            <a:ext cx="45365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НАВЫКОВ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Визуальное восприятие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Вымышленные образы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Воображение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Познавательные способности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Самодисциплина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Управление эмоциями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Вера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собственные силы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Пространственное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воображение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Самостоятельная оценка уровня знаний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Восприятие с позиции другого человека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Критическое мышление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Имитация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Балансировка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Сенсорно-моторные навыки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Логическое мышление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Тактильные ощущения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Умение работать с информацией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Мелкая моторика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Задействование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памяти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Пространственное мышление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0648"/>
            <a:ext cx="567037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Кубики соединяющиеся 2 см. 3+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Пластиковый короб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(система хранения)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- 500 цветных деталей 2х2 см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(10цветов)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- 14 двусторонних красных карт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активности (28 идеи для сборки)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- 28 двусторонних разноцветных карт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активности (56 идеи для сборки)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996952"/>
            <a:ext cx="3713212" cy="341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830202"/>
            <a:ext cx="5370397" cy="27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75656" y="260649"/>
            <a:ext cx="468052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Счёт и сортировка 3+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Картонный короб: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- 716 предметов для сортировки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Рулетка с числами (1-6)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Рулетка с формами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Рулетка с цветами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Кубик (1-6)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Сортировочные тарелки (6шт.)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Сортировочный лоток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- 12 двусторонних карточек – пособий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(англ./русск.)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Руководство к учебной деятельности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педагога (англ./русск.)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8640"/>
            <a:ext cx="45720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Математические весы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помощью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математических весов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можно изучить: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Сложение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Вычитание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Умножение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Деление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Дроби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Простые уравнения</a:t>
            </a:r>
          </a:p>
          <a:p>
            <a:endParaRPr lang="ru-RU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060848"/>
            <a:ext cx="3987763" cy="318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8959" y="3068960"/>
            <a:ext cx="2336937" cy="160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581128"/>
            <a:ext cx="229898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0D8985C763D4F4F92AD940F18099DA0" ma:contentTypeVersion="0" ma:contentTypeDescription="Создание документа." ma:contentTypeScope="" ma:versionID="32db4435110b5cfae789eeab306c7a2b">
  <xsd:schema xmlns:xsd="http://www.w3.org/2001/XMLSchema" xmlns:xs="http://www.w3.org/2001/XMLSchema" xmlns:p="http://schemas.microsoft.com/office/2006/metadata/properties" xmlns:ns2="a19fce79-9b6c-46ea-827f-b80865df0bfe" targetNamespace="http://schemas.microsoft.com/office/2006/metadata/properties" ma:root="true" ma:fieldsID="fa05fb1a6638181926cec0c3c463a927" ns2:_="">
    <xsd:import namespace="a19fce79-9b6c-46ea-827f-b80865df0bf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fce79-9b6c-46ea-827f-b80865df0bf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19fce79-9b6c-46ea-827f-b80865df0bfe">FEWJDCXMVWZU-214-1055</_dlc_DocId>
    <_dlc_DocIdUrl xmlns="a19fce79-9b6c-46ea-827f-b80865df0bfe">
      <Url>http://edu-sps.koiro.local/Pyschug/sol/_layouts/15/DocIdRedir.aspx?ID=FEWJDCXMVWZU-214-1055</Url>
      <Description>FEWJDCXMVWZU-214-1055</Description>
    </_dlc_DocIdUrl>
  </documentManagement>
</p:properties>
</file>

<file path=customXml/itemProps1.xml><?xml version="1.0" encoding="utf-8"?>
<ds:datastoreItem xmlns:ds="http://schemas.openxmlformats.org/officeDocument/2006/customXml" ds:itemID="{40157DDA-A953-4116-8F95-3D9C7441B6B6}"/>
</file>

<file path=customXml/itemProps2.xml><?xml version="1.0" encoding="utf-8"?>
<ds:datastoreItem xmlns:ds="http://schemas.openxmlformats.org/officeDocument/2006/customXml" ds:itemID="{F5F36893-1F1B-4BE1-9BA9-E70F59B18EAE}"/>
</file>

<file path=customXml/itemProps3.xml><?xml version="1.0" encoding="utf-8"?>
<ds:datastoreItem xmlns:ds="http://schemas.openxmlformats.org/officeDocument/2006/customXml" ds:itemID="{2744992D-57AD-43FA-8EF3-37C8A0962989}"/>
</file>

<file path=customXml/itemProps4.xml><?xml version="1.0" encoding="utf-8"?>
<ds:datastoreItem xmlns:ds="http://schemas.openxmlformats.org/officeDocument/2006/customXml" ds:itemID="{6022E716-C018-42A8-8099-F5D48BCBA813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209</TotalTime>
  <Words>578</Words>
  <Application>Microsoft Office PowerPoint</Application>
  <PresentationFormat>Экран (4:3)</PresentationFormat>
  <Paragraphs>139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Lucida Sans Unicode</vt:lpstr>
      <vt:lpstr>Times New Roman</vt:lpstr>
      <vt:lpstr>Verdana</vt:lpstr>
      <vt:lpstr>Wingdings</vt:lpstr>
      <vt:lpstr>Wingdings 2</vt:lpstr>
      <vt:lpstr>Wingdings 3</vt:lpstr>
      <vt:lpstr>Открытая</vt:lpstr>
      <vt:lpstr>Муниципальное дошкольное образовательное учреждение детский сад «Солнышко» Пыщугского муниципального района Костромской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Креативы</cp:lastModifiedBy>
  <cp:revision>22</cp:revision>
  <dcterms:created xsi:type="dcterms:W3CDTF">2022-08-29T06:41:19Z</dcterms:created>
  <dcterms:modified xsi:type="dcterms:W3CDTF">2022-10-09T16:03:39Z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0x010100C0D8985C763D4F4F92AD940F18099DA0</vt:lpwstr>
  </property>
  <property fmtid="{D5CDD505-2E9C-101B-9397-08002B2CF9AE}" pid="3" name="_dlc_DocIdItemGuid">
    <vt:lpwstr>d3b6fd3c-df41-431a-a636-6bc50dfff94b</vt:lpwstr>
  </property>
</Properties>
</file>