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98" y="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13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6566" y="355003"/>
            <a:ext cx="8268498" cy="559397"/>
          </a:xfrm>
        </p:spPr>
        <p:txBody>
          <a:bodyPr/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Муниципальное дошкольное образовательное учреждение детский сад «Солнышко» Костромской области село Пыщуг </a:t>
            </a:r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 descr="http://gukovest.ru/uploads/2020/11/%D0%AD%D0%BA%D0%BE%D0%BB%D1%8F%D1%82%D0%B0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75" y="2092214"/>
            <a:ext cx="5980425" cy="40128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100969" y="4098664"/>
            <a:ext cx="2904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Подготовила воспитатель: Филатьева Лариса Владимировна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4856" y="1129553"/>
            <a:ext cx="8380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Georgia" panose="02040502050405020303" pitchFamily="18" charset="0"/>
              </a:rPr>
              <a:t>Экологическая сказка 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Georgia" panose="02040502050405020303" pitchFamily="18" charset="0"/>
              </a:rPr>
              <a:t>«Добрые дела </a:t>
            </a:r>
            <a:r>
              <a:rPr lang="ru-RU" sz="2800" dirty="0" err="1">
                <a:solidFill>
                  <a:srgbClr val="0070C0"/>
                </a:solidFill>
                <a:latin typeface="Georgia" panose="02040502050405020303" pitchFamily="18" charset="0"/>
              </a:rPr>
              <a:t>Эколят</a:t>
            </a:r>
            <a:r>
              <a:rPr lang="ru-RU" sz="2800" dirty="0">
                <a:solidFill>
                  <a:srgbClr val="0070C0"/>
                </a:solidFill>
                <a:latin typeface="Georgia" panose="02040502050405020303" pitchFamily="18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2800" y="6400800"/>
            <a:ext cx="252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Пыщуг 2022 год</a:t>
            </a:r>
            <a:endParaRPr lang="ru-RU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5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304866" cy="2921000"/>
          </a:xfrm>
        </p:spPr>
        <p:txBody>
          <a:bodyPr/>
          <a:lstStyle/>
          <a:p>
            <a: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	Эта </a:t>
            </a:r>
            <a: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  <a:t>интересная история произошла в  сказочном  лесу, а знакомая Сорока- Белобока принесла её на хвосте.</a:t>
            </a:r>
            <a:b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	Жили </a:t>
            </a:r>
            <a: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  <a:t>– были в одном  сказочном лесу </a:t>
            </a:r>
            <a:r>
              <a:rPr lang="ru-RU" sz="1800" dirty="0" err="1">
                <a:solidFill>
                  <a:srgbClr val="0070C0"/>
                </a:solidFill>
                <a:latin typeface="Georgia" panose="02040502050405020303" pitchFamily="18" charset="0"/>
              </a:rPr>
              <a:t>Эколята</a:t>
            </a:r>
            <a: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  <a:t>.  </a:t>
            </a:r>
            <a:r>
              <a:rPr lang="ru-RU" sz="1800" dirty="0" err="1">
                <a:solidFill>
                  <a:srgbClr val="0070C0"/>
                </a:solidFill>
                <a:latin typeface="Georgia" panose="02040502050405020303" pitchFamily="18" charset="0"/>
              </a:rPr>
              <a:t>Эколята</a:t>
            </a:r>
            <a:r>
              <a:rPr lang="ru-RU" sz="1800" dirty="0">
                <a:solidFill>
                  <a:srgbClr val="0070C0"/>
                </a:solidFill>
                <a:latin typeface="Georgia" panose="02040502050405020303" pitchFamily="18" charset="0"/>
              </a:rPr>
              <a:t> – это малыши желуди все одинакового роста, с одинаковыми шапочками, а зовут их Умница, Тихоня, Шалун и их подружка Елочка.  Они родились в лесу, знают про него все, или почти все. У них много друзей, приятелей и просто знакомых.  Все вместе они гуляют, играют в разные игры, берегут и охраняют лес, заботятся о его обитателях. Люди приходили в этот лес, кто ягод да грибов набрать, кто дров нарубить на зиму. Всех лес кормил и выручал.</a:t>
            </a:r>
          </a:p>
        </p:txBody>
      </p:sp>
      <p:pic>
        <p:nvPicPr>
          <p:cNvPr id="4" name="Объект 3" descr="https://detsadlastochka.ucoz.ru/kopilka/50png-wed-dec-22-2021-411-pm3dwd8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05" y="3098800"/>
            <a:ext cx="6076095" cy="318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62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9400"/>
            <a:ext cx="8949266" cy="3251200"/>
          </a:xfrm>
        </p:spPr>
        <p:txBody>
          <a:bodyPr/>
          <a:lstStyle/>
          <a:p>
            <a:r>
              <a:rPr lang="ru-RU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	Но </a:t>
            </a:r>
            <a:r>
              <a:rPr 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вот   повадились в лес ходить Петя с друзьями, стали устраивать пикники, слушать громкую музыку, громко разговаривать, редкие цветы рвать и топтать, деревца ломать, и после себя мусор оставлять. И так грязно стало в лесу, что цветы перестали расти, птицы улетели.   Однажды в лесу чуть беда  не случилась. Пришел Петя с друзьями на пикник развели костер, думали ничего страшного не случится. Но подул ветер и огонь побежал по сухой траве. Испугались ребята и убежали. Не далеко гуляли Умница, Шалун,  Тихоня  и Ёлочка, почувствовали  запах дыма прибежали и потушили огонь. Кто же это мог, сделать? Сорока-Белобока   рассказала, что это Петя с друзьями все устроили. А Петя с друзьями поняли, что они натворили. Перед всеми извинились, обещали больше лесу не вредить, с природой дружить, собрали весь мусор. </a:t>
            </a:r>
            <a:r>
              <a:rPr lang="ru-RU" sz="1600" dirty="0" err="1">
                <a:solidFill>
                  <a:srgbClr val="0070C0"/>
                </a:solidFill>
                <a:latin typeface="Georgia" panose="02040502050405020303" pitchFamily="18" charset="0"/>
              </a:rPr>
              <a:t>Эколята</a:t>
            </a:r>
            <a:r>
              <a:rPr 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 и Ёлочка рассказали им, как правильно нужно вести себя в лесу и вреда не наносить.</a:t>
            </a:r>
            <a:br>
              <a:rPr lang="ru-RU" sz="16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А вы ребята, знаете, как себя в лесу нужно вести?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xn----7sbarmqc6ch.xn----btbbla2aprbbrg.xn--p1ai/wp-content/uploads/2018/04/tihon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8" y="3682841"/>
            <a:ext cx="2223722" cy="307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149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3" descr="https://detsadlastochka.ucoz.ru/kopilka/50png-wed-dec-22-2021-411-pm3dwd8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42" y="3635298"/>
            <a:ext cx="5308211" cy="234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9" r="15815"/>
          <a:stretch/>
        </p:blipFill>
        <p:spPr>
          <a:xfrm>
            <a:off x="4917681" y="423746"/>
            <a:ext cx="1899534" cy="24811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0" r="36028"/>
          <a:stretch/>
        </p:blipFill>
        <p:spPr>
          <a:xfrm>
            <a:off x="7437864" y="362879"/>
            <a:ext cx="1862253" cy="2777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t="15988" r="-460" b="8150"/>
          <a:stretch/>
        </p:blipFill>
        <p:spPr>
          <a:xfrm>
            <a:off x="81872" y="206297"/>
            <a:ext cx="4371278" cy="2698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37" y="3429000"/>
            <a:ext cx="2501139" cy="33437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76" y="3429000"/>
            <a:ext cx="2493334" cy="33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46398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0D8985C763D4F4F92AD940F18099DA0" ma:contentTypeVersion="0" ma:contentTypeDescription="Создание документа." ma:contentTypeScope="" ma:versionID="32db4435110b5cfae789eeab306c7a2b">
  <xsd:schema xmlns:xsd="http://www.w3.org/2001/XMLSchema" xmlns:xs="http://www.w3.org/2001/XMLSchema" xmlns:p="http://schemas.microsoft.com/office/2006/metadata/properties" xmlns:ns2="a19fce79-9b6c-46ea-827f-b80865df0bfe" targetNamespace="http://schemas.microsoft.com/office/2006/metadata/properties" ma:root="true" ma:fieldsID="fa05fb1a6638181926cec0c3c463a927" ns2:_="">
    <xsd:import namespace="a19fce79-9b6c-46ea-827f-b80865df0bf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fce79-9b6c-46ea-827f-b80865df0b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9fce79-9b6c-46ea-827f-b80865df0bfe">FEWJDCXMVWZU-214-1065</_dlc_DocId>
    <_dlc_DocIdUrl xmlns="a19fce79-9b6c-46ea-827f-b80865df0bfe">
      <Url>http://edu-sps.koiro.local/Pyschug/sol/_layouts/15/DocIdRedir.aspx?ID=FEWJDCXMVWZU-214-1065</Url>
      <Description>FEWJDCXMVWZU-214-1065</Description>
    </_dlc_DocIdUrl>
  </documentManagement>
</p:properties>
</file>

<file path=customXml/itemProps1.xml><?xml version="1.0" encoding="utf-8"?>
<ds:datastoreItem xmlns:ds="http://schemas.openxmlformats.org/officeDocument/2006/customXml" ds:itemID="{CC19E151-5555-4D00-BA98-91CC74C4A89D}"/>
</file>

<file path=customXml/itemProps2.xml><?xml version="1.0" encoding="utf-8"?>
<ds:datastoreItem xmlns:ds="http://schemas.openxmlformats.org/officeDocument/2006/customXml" ds:itemID="{B7E8BA65-085D-4F21-B778-DE87ABFB8892}"/>
</file>

<file path=customXml/itemProps3.xml><?xml version="1.0" encoding="utf-8"?>
<ds:datastoreItem xmlns:ds="http://schemas.openxmlformats.org/officeDocument/2006/customXml" ds:itemID="{786DA86B-7ECE-4C13-A9E4-63F5D813F633}"/>
</file>

<file path=customXml/itemProps4.xml><?xml version="1.0" encoding="utf-8"?>
<ds:datastoreItem xmlns:ds="http://schemas.openxmlformats.org/officeDocument/2006/customXml" ds:itemID="{DBA7FCDA-17B7-4313-BD29-2E6AFBEA87FE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</TotalTime>
  <Words>29</Words>
  <Application>Microsoft Office PowerPoint</Application>
  <PresentationFormat>Широкоэкранный</PresentationFormat>
  <Paragraphs>7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Georgia</vt:lpstr>
      <vt:lpstr>Trebuchet MS</vt:lpstr>
      <vt:lpstr>Wingdings 3</vt:lpstr>
      <vt:lpstr>Грань</vt:lpstr>
      <vt:lpstr>Муниципальное дошкольное образовательное учреждение детский сад «Солнышко» Костромской области село Пыщуг </vt:lpstr>
      <vt:lpstr> Эта интересная история произошла в  сказочном  лесу, а знакомая Сорока- Белобока принесла её на хвосте.  Жили – были в одном  сказочном лесу Эколята.  Эколята – это малыши желуди все одинакового роста, с одинаковыми шапочками, а зовут их Умница, Тихоня, Шалун и их подружка Елочка.  Они родились в лесу, знают про него все, или почти все. У них много друзей, приятелей и просто знакомых.  Все вместе они гуляют, играют в разные игры, берегут и охраняют лес, заботятся о его обитателях. Люди приходили в этот лес, кто ягод да грибов набрать, кто дров нарубить на зиму. Всех лес кормил и выручал.</vt:lpstr>
      <vt:lpstr> Но вот   повадились в лес ходить Петя с друзьями, стали устраивать пикники, слушать громкую музыку, громко разговаривать, редкие цветы рвать и топтать, деревца ломать, и после себя мусор оставлять. И так грязно стало в лесу, что цветы перестали расти, птицы улетели.   Однажды в лесу чуть беда  не случилась. Пришел Петя с друзьями на пикник развели костер, думали ничего страшного не случится. Но подул ветер и огонь побежал по сухой траве. Испугались ребята и убежали. Не далеко гуляли Умница, Шалун,  Тихоня  и Ёлочка, почувствовали  запах дыма прибежали и потушили огонь. Кто же это мог, сделать? Сорока-Белобока   рассказала, что это Петя с друзьями все устроили. А Петя с друзьями поняли, что они натворили. Перед всеми извинились, обещали больше лесу не вредить, с природой дружить, собрали весь мусор. Эколята и Ёлочка рассказали им, как правильно нужно вести себя в лесу и вреда не наносить. А вы ребята, знаете, как себя в лесу нужно вести? </vt:lpstr>
      <vt:lpstr>Презентация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сад«Солнышко» Костромской области село Пыщуг</dc:title>
  <dc:creator>Креативы</dc:creator>
  <cp:lastModifiedBy>Креативы</cp:lastModifiedBy>
  <cp:revision>7</cp:revision>
  <dcterms:created xsi:type="dcterms:W3CDTF">2022-05-15T20:08:57Z</dcterms:created>
  <dcterms:modified xsi:type="dcterms:W3CDTF">2022-05-18T14:58:12Z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3835db47-866d-4541-91ab-25f631130ed4</vt:lpwstr>
  </property>
  <property fmtid="{D5CDD505-2E9C-101B-9397-08002B2CF9AE}" pid="3" name="ContentTypeId">
    <vt:lpwstr>0x010100C0D8985C763D4F4F92AD940F18099DA0</vt:lpwstr>
  </property>
</Properties>
</file>