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0150" y="260648"/>
            <a:ext cx="3857652" cy="500042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«Солнышко»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Пыщугского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 Костромской области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08302"/>
              </p:ext>
            </p:extLst>
          </p:nvPr>
        </p:nvGraphicFramePr>
        <p:xfrm>
          <a:off x="6084168" y="5659954"/>
          <a:ext cx="2880320" cy="1081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0"/>
              </a:tblGrid>
              <a:tr h="108141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Выполнила воспитатель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Филатьева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Лариса Владимировна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7290" y="1071546"/>
            <a:ext cx="74233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Игра- как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детей дошкольного возраста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2" name="Picture 2" descr="https://avatars.mds.yandex.net/get-zen_doc/40170/pub_5dc31155ecfb8067f4e2e94f_5dc321cb97b5d469e09d0748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85992"/>
            <a:ext cx="5956714" cy="31592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4572008"/>
            <a:ext cx="7643866" cy="100013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огромное воспитательное воздействие игры на ребенка, взрослые должны руководить играми детей, создавать условия для возникновения и развития игр.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47393"/>
              </p:ext>
            </p:extLst>
          </p:nvPr>
        </p:nvGraphicFramePr>
        <p:xfrm>
          <a:off x="1357290" y="428604"/>
          <a:ext cx="7500990" cy="3220658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500990"/>
              </a:tblGrid>
              <a:tr h="28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Мы, как педагоги, в процессе игры должны:</a:t>
                      </a:r>
                      <a:endParaRPr kumimoji="0" lang="ru-RU" sz="1800" b="1" u="none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412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условия для обогащения детей впечатлениями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412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 у детей умение общаться в процессе игры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412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предоставлять детям возможность выбора в процессе игры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62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стимулировать детей пользоваться предметами-заместителями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626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kumimoji="0"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 сюжетно-ролевую игру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-142900"/>
            <a:ext cx="749808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357298"/>
            <a:ext cx="7498080" cy="4800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игровой деятельности формируются многие положительные качества ребенка, интерес и готовность к предстоящему учению, развиваются его познавательные способности. Игра важна и для подготовки ребенка к будущему, и для того, чтобы сделать его настоящую жизнь полной и счастливой. Чтобы выполнить эту задачу, необходимо создать в детских садах все условия для разнообразных игр, внимательно, с уважением относиться к ним, вдумчиво, умело руководить ими.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496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— это огромное светлое окно, через которое в духовный мир ребенка вливается живительный поток представлений, понятий об окружающем мире. </a:t>
            </a:r>
            <a:b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00694" y="4500570"/>
            <a:ext cx="3000396" cy="533384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В. А. Сухомлинский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528880" cy="129697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вид деятельности дошкольного возраста — игра, в процессе которой развиваются: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5500702"/>
            <a:ext cx="4718878" cy="135729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игра — это своеобразный, свойственный дошкольному возрасту способ усвоения общественного опыта.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14414" y="2143116"/>
            <a:ext cx="2428892" cy="128588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внимание, память, воображение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429256" y="3714752"/>
            <a:ext cx="2857520" cy="100013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дисциплинированность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643702" y="2143116"/>
            <a:ext cx="2000264" cy="92869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ловкость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00166" y="5072074"/>
            <a:ext cx="2786082" cy="10715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качества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857488" y="1714488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 rot="16200000" flipH="1">
            <a:off x="2893207" y="2607463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8" idx="1"/>
          </p:cNvCxnSpPr>
          <p:nvPr/>
        </p:nvCxnSpPr>
        <p:spPr>
          <a:xfrm>
            <a:off x="3786182" y="1714488"/>
            <a:ext cx="3150452" cy="564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500166" y="2857496"/>
            <a:ext cx="342902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7" idx="7"/>
          </p:cNvCxnSpPr>
          <p:nvPr/>
        </p:nvCxnSpPr>
        <p:spPr>
          <a:xfrm>
            <a:off x="3786182" y="1714488"/>
            <a:ext cx="4082120" cy="2146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3929058" y="2143116"/>
            <a:ext cx="2428892" cy="128588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духовные и физические силы ребенка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643174" y="3571876"/>
            <a:ext cx="2428892" cy="128588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духовные и физические силы ребенка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Разберём виды игр и их значение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428728" y="1285860"/>
            <a:ext cx="7500990" cy="114300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Л.С. Новосёлова выделяла 4 вида игры: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00166" y="2571744"/>
            <a:ext cx="3286148" cy="164307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Сюжетно-ролевые игры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43504" y="2571744"/>
            <a:ext cx="3286148" cy="164307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Театрализованные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00166" y="4572008"/>
            <a:ext cx="3286148" cy="164307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43504" y="4572008"/>
            <a:ext cx="3286148" cy="164307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-142900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Сюжетно-ролевая игра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28" y="5143512"/>
            <a:ext cx="6851168" cy="147255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Играя, дети пробуют себя в различных ролях и ситуациях, согласно сюжету игры, а это поможет им легче справиться с реальными проблемами в дальнейшей жизни.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728" y="928670"/>
            <a:ext cx="3357586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Сюжетно-ролевые игры выступают важным средством 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социально-коммуникативного 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детей. Они способствуют усвоению норм и правил поведения в социуме, овладению определёнными умениями и социальными навыками.</a:t>
            </a:r>
          </a:p>
          <a:p>
            <a:endParaRPr lang="ru-RU" dirty="0"/>
          </a:p>
        </p:txBody>
      </p:sp>
      <p:pic>
        <p:nvPicPr>
          <p:cNvPr id="61442" name="Picture 2" descr="Сюжетно-ролевые игры в детском саду: их цели, значение, виды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357298"/>
            <a:ext cx="3976662" cy="30003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Театрализованная игра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285860"/>
            <a:ext cx="3929090" cy="521497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помогают детям больше понимать идею произведения, чувствовать его художественную ценность, положительно влияют на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выразительности речи и движений.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игра более сложна для детей, чем наследование того, что они видят в жизни, потому, что нужно хорошо понимать и чувствовать образы героев, их поведение, помнить текст произведения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418" name="Picture 2" descr="В разгаре театрализованная иг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000240"/>
            <a:ext cx="3233726" cy="28737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Подвижная игра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572008"/>
            <a:ext cx="7136920" cy="167639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важны для физического воспитания дошкольников, потому, что способствуют их гармоническому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удовлетворяют потребность малышей в движений, способствуют обогащению их двигательного опыт Игровые упражнения характеризуются конкретностью двигательных задач, в соответствии с возрастными особенностями и физической подготовкой детей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9394" name="Picture 2" descr="Подвижные игры для детей школьного возрас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000108"/>
            <a:ext cx="6215106" cy="3352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-142900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14942" y="1142984"/>
            <a:ext cx="3657600" cy="53578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 способствуют, главным образом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умственных способностей детей, поскольку содержат умственное задание, в решении которого и есть смысл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Они также способствуют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органов чувств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внимания, логического мышления. Обязательным условием дидактической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являются правила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который деятельность приобретает стихийный характер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42976" y="4786322"/>
            <a:ext cx="3929090" cy="173448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 используется при обучении детей разного возраста, на различных занятиях и вне их (физическое воспитание, умственное воспитание, нравственное воспитание, эстетическое воспитание, трудовое воспитание,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370" name="Picture 2" descr="Дидактическая игра «Времена года». Воспитателям детских садов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6665" y="1000100"/>
            <a:ext cx="3369542" cy="2524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коллективная игра</a:t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857232"/>
            <a:ext cx="3929090" cy="560548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коллективная игра является школой воспитания чувств дошкольников. Нравственные чувства, сформированные в игре, влияют на поведение ребенка в жизни в то же время навыки, сложившиеся в процессе повседневного общения детей друг с другом и со взрослыми, получают дальнейшее развитие в игре.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346" name="Picture 2" descr="Игры для детей старшей группы детского сада в возрасте 5-6 лет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3571900" cy="29336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Конструкторская игра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4" y="1500174"/>
            <a:ext cx="3714776" cy="442915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Конструкторские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 внимание ребёнка на разные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строительства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содействуют приобретению конструкторских навыков организации, привлечению их к трудовой деятельности. В процессе конструкторских игр ребёнок активно и постоянно создаёт что-то новое. И видит результаты своего труда. У детей должно быть достаточно строительного материала, различных конструкций и размеров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6322" name="Picture 2" descr="Польза конструкторов лего для детей | Женский журна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3533475" cy="26432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9fce79-9b6c-46ea-827f-b80865df0bfe">FEWJDCXMVWZU-214-826</_dlc_DocId>
    <_dlc_DocIdUrl xmlns="a19fce79-9b6c-46ea-827f-b80865df0bfe">
      <Url>http://www.eduportal44.ru/Pyschug/sol/_layouts/15/DocIdRedir.aspx?ID=FEWJDCXMVWZU-214-826</Url>
      <Description>FEWJDCXMVWZU-214-826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0D8985C763D4F4F92AD940F18099DA0" ma:contentTypeVersion="0" ma:contentTypeDescription="Создание документа." ma:contentTypeScope="" ma:versionID="32db4435110b5cfae789eeab306c7a2b">
  <xsd:schema xmlns:xsd="http://www.w3.org/2001/XMLSchema" xmlns:xs="http://www.w3.org/2001/XMLSchema" xmlns:p="http://schemas.microsoft.com/office/2006/metadata/properties" xmlns:ns2="a19fce79-9b6c-46ea-827f-b80865df0bfe" targetNamespace="http://schemas.microsoft.com/office/2006/metadata/properties" ma:root="true" ma:fieldsID="fa05fb1a6638181926cec0c3c463a927" ns2:_="">
    <xsd:import namespace="a19fce79-9b6c-46ea-827f-b80865df0bf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fce79-9b6c-46ea-827f-b80865df0bf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60ED03-6B02-419A-8E8D-A7F801A03488}"/>
</file>

<file path=customXml/itemProps2.xml><?xml version="1.0" encoding="utf-8"?>
<ds:datastoreItem xmlns:ds="http://schemas.openxmlformats.org/officeDocument/2006/customXml" ds:itemID="{B12847BB-5776-4623-8C8C-941130B6D4A4}"/>
</file>

<file path=customXml/itemProps3.xml><?xml version="1.0" encoding="utf-8"?>
<ds:datastoreItem xmlns:ds="http://schemas.openxmlformats.org/officeDocument/2006/customXml" ds:itemID="{556D5CB9-6055-42B0-B761-AC8B763E9E3B}"/>
</file>

<file path=customXml/itemProps4.xml><?xml version="1.0" encoding="utf-8"?>
<ds:datastoreItem xmlns:ds="http://schemas.openxmlformats.org/officeDocument/2006/customXml" ds:itemID="{D5540CB8-CDDD-4979-80C0-D2AC16678AFA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</TotalTime>
  <Words>386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Презентация PowerPoint</vt:lpstr>
      <vt:lpstr>Основной вид деятельности дошкольного возраста — игра, в процессе которой развиваются:</vt:lpstr>
      <vt:lpstr>Разберём виды игр и их значение</vt:lpstr>
      <vt:lpstr>Сюжетно-ролевая игра</vt:lpstr>
      <vt:lpstr>Театрализованная игра</vt:lpstr>
      <vt:lpstr>Подвижная игра</vt:lpstr>
      <vt:lpstr>Дидактическая игра</vt:lpstr>
      <vt:lpstr>Творческая коллективная игра  </vt:lpstr>
      <vt:lpstr>Конструкторская игра</vt:lpstr>
      <vt:lpstr>Учитывая огромное воспитательное воздействие игры на ребенка, взрослые должны руководить играми детей, создавать условия для возникновения и развития игр.</vt:lpstr>
      <vt:lpstr>Подведение итогов</vt:lpstr>
      <vt:lpstr>Игра — это огромное светлое окно, через которое в духовный мир ребенка вливается живительный поток представлений, понятий об окружающем мире.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Игра, как приоритетное средство развития детей дошкольного возраста</dc:title>
  <dc:creator>Linkoln</dc:creator>
  <cp:lastModifiedBy>Креативы</cp:lastModifiedBy>
  <cp:revision>16</cp:revision>
  <dcterms:created xsi:type="dcterms:W3CDTF">2020-07-25T15:57:46Z</dcterms:created>
  <dcterms:modified xsi:type="dcterms:W3CDTF">2021-05-24T11:22:52Z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0x010100C0D8985C763D4F4F92AD940F18099DA0</vt:lpwstr>
  </property>
  <property fmtid="{D5CDD505-2E9C-101B-9397-08002B2CF9AE}" pid="3" name="_dlc_DocIdItemGuid">
    <vt:lpwstr>4363661d-e5e5-4a10-97dd-fef242a2bb4d</vt:lpwstr>
  </property>
</Properties>
</file>