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73" r:id="rId3"/>
    <p:sldId id="271" r:id="rId4"/>
    <p:sldId id="267" r:id="rId5"/>
    <p:sldId id="258" r:id="rId6"/>
    <p:sldId id="259" r:id="rId7"/>
    <p:sldId id="260" r:id="rId8"/>
    <p:sldId id="268" r:id="rId9"/>
    <p:sldId id="263" r:id="rId10"/>
    <p:sldId id="264" r:id="rId11"/>
    <p:sldId id="269" r:id="rId12"/>
    <p:sldId id="265" r:id="rId13"/>
    <p:sldId id="270" r:id="rId14"/>
    <p:sldId id="266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3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F6F4-2D2D-42F3-AC3A-3D0FD14D163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471-24FA-4148-9619-112BF3BB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F6F4-2D2D-42F3-AC3A-3D0FD14D163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471-24FA-4148-9619-112BF3BB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F6F4-2D2D-42F3-AC3A-3D0FD14D163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471-24FA-4148-9619-112BF3BB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F6F4-2D2D-42F3-AC3A-3D0FD14D163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471-24FA-4148-9619-112BF3BB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F6F4-2D2D-42F3-AC3A-3D0FD14D163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471-24FA-4148-9619-112BF3BB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F6F4-2D2D-42F3-AC3A-3D0FD14D163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471-24FA-4148-9619-112BF3BB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F6F4-2D2D-42F3-AC3A-3D0FD14D163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471-24FA-4148-9619-112BF3BB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F6F4-2D2D-42F3-AC3A-3D0FD14D163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471-24FA-4148-9619-112BF3BB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F6F4-2D2D-42F3-AC3A-3D0FD14D163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471-24FA-4148-9619-112BF3BB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F6F4-2D2D-42F3-AC3A-3D0FD14D163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471-24FA-4148-9619-112BF3BB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F6F4-2D2D-42F3-AC3A-3D0FD14D163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3471-24FA-4148-9619-112BF3BB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F6F4-2D2D-42F3-AC3A-3D0FD14D163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3471-24FA-4148-9619-112BF3BB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е професс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842448" cy="55145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928808-A-cook-prepares-in-the-kitchen-Stock-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476672"/>
            <a:ext cx="4104456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Суп сегодня я варю</a:t>
            </a:r>
          </a:p>
          <a:p>
            <a:r>
              <a:rPr lang="ru-RU" sz="1800" b="1" dirty="0" smtClean="0"/>
              <a:t>Накормлю им всю семью </a:t>
            </a:r>
          </a:p>
          <a:p>
            <a:r>
              <a:rPr lang="ru-RU" sz="1800" b="1" dirty="0" smtClean="0"/>
              <a:t>Положу кочан капусты</a:t>
            </a:r>
          </a:p>
          <a:p>
            <a:r>
              <a:rPr lang="ru-RU" sz="1800" b="1" dirty="0" smtClean="0"/>
              <a:t>Чтобы было очень вкусно</a:t>
            </a:r>
          </a:p>
          <a:p>
            <a:r>
              <a:rPr lang="ru-RU" sz="1800" b="1" dirty="0" smtClean="0"/>
              <a:t>Морковку тёркой я натру</a:t>
            </a:r>
          </a:p>
          <a:p>
            <a:r>
              <a:rPr lang="ru-RU" sz="1800" b="1" dirty="0" smtClean="0"/>
              <a:t>Лук порежу</a:t>
            </a:r>
          </a:p>
          <a:p>
            <a:r>
              <a:rPr lang="ru-RU" sz="1800" b="1" dirty="0" smtClean="0"/>
              <a:t>Посолю</a:t>
            </a:r>
          </a:p>
          <a:p>
            <a:r>
              <a:rPr lang="ru-RU" sz="1800" b="1" dirty="0" smtClean="0"/>
              <a:t>По тарелкам разолью.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Найдём соседей числа</a:t>
            </a:r>
            <a:endParaRPr lang="ru-RU" b="1" i="1" dirty="0"/>
          </a:p>
        </p:txBody>
      </p:sp>
      <p:pic>
        <p:nvPicPr>
          <p:cNvPr id="5" name="Содержимое 4" descr="Astrahanskiy-politseyskiy-v-odinochku-zaderzhal-podozrevaemogo-v-serii-tyazhkih-prestupleni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172272" cy="3371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3c2862c9-c429-11e5-a8f1-ac220b7f62d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038600" cy="37769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1, 2, 3, 5, 6</a:t>
            </a:r>
            <a:br>
              <a:rPr lang="ru-RU" sz="8000" b="1" dirty="0" smtClean="0"/>
            </a:br>
            <a:r>
              <a:rPr lang="ru-RU" sz="8000" b="1" dirty="0" smtClean="0"/>
              <a:t>1, 2, 4, 5, 6, 7</a:t>
            </a:r>
            <a:br>
              <a:rPr lang="ru-RU" sz="8000" b="1" dirty="0" smtClean="0"/>
            </a:br>
            <a:r>
              <a:rPr lang="ru-RU" sz="8000" b="1" dirty="0" smtClean="0"/>
              <a:t>4, 5, 7, 8, 9,</a:t>
            </a:r>
            <a:br>
              <a:rPr lang="ru-RU" sz="8000" b="1" dirty="0" smtClean="0"/>
            </a:br>
            <a:r>
              <a:rPr lang="ru-RU" sz="8000" b="1" dirty="0" smtClean="0"/>
              <a:t>5, 6, 8, 9,10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Рисуем узор</a:t>
            </a:r>
            <a:endParaRPr lang="ru-RU" b="1" i="1" dirty="0"/>
          </a:p>
        </p:txBody>
      </p:sp>
      <p:pic>
        <p:nvPicPr>
          <p:cNvPr id="5" name="Содержимое 4" descr="CreativityPaint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4038600" cy="32205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HS2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7656" y="2020665"/>
            <a:ext cx="3599688" cy="3685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201_215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Молодцы!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100652511989d32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456384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shhu-stroitelej-v-almaty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0648"/>
            <a:ext cx="4176464" cy="3040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Astrahanskiy-politseyskiy-v-odinochku-zaderzhal-podozrevaemogo-v-serii-tyazhkih-prestupleni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56992"/>
            <a:ext cx="3744416" cy="29523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reativityPain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429000"/>
            <a:ext cx="4490864" cy="3089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 математики, друзья, никак нам не прожить.</a:t>
            </a:r>
            <a:br>
              <a:rPr lang="ru-RU" dirty="0" smtClean="0"/>
            </a:br>
            <a:r>
              <a:rPr lang="ru-RU" dirty="0" smtClean="0"/>
              <a:t>Ничто не сможем посчитать, и цифры не сравнить.</a:t>
            </a:r>
            <a:br>
              <a:rPr lang="ru-RU" dirty="0" smtClean="0"/>
            </a:br>
            <a:r>
              <a:rPr lang="ru-RU" dirty="0" smtClean="0"/>
              <a:t>Нам математика дана уж много сотен лет,</a:t>
            </a:r>
            <a:br>
              <a:rPr lang="ru-RU" dirty="0" smtClean="0"/>
            </a:br>
            <a:r>
              <a:rPr lang="ru-RU" dirty="0" smtClean="0"/>
              <a:t>Ведь даже мамонтов считал древнейший человек!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Реши задачу</a:t>
            </a:r>
            <a:endParaRPr lang="ru-RU" b="1" i="1" dirty="0"/>
          </a:p>
        </p:txBody>
      </p:sp>
      <p:pic>
        <p:nvPicPr>
          <p:cNvPr id="5" name="Содержимое 4" descr="2013100652511989d32c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104456" cy="3888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img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4464496" cy="37488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208912" cy="58326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slide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3273ca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7992888" cy="6048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tematika-v-detskom-sadu_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92888" cy="5976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Найдём похожие</a:t>
            </a:r>
            <a:endParaRPr lang="ru-RU" b="1" i="1" dirty="0"/>
          </a:p>
        </p:txBody>
      </p:sp>
      <p:pic>
        <p:nvPicPr>
          <p:cNvPr id="5" name="Содержимое 4" descr="ishhu-stroitelej-v-almaty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1"/>
            <a:ext cx="4038600" cy="3217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0849"/>
            <a:ext cx="4244280" cy="30653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201_22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FEWJDCXMVWZU-214-389</_dlc_DocId>
    <_dlc_DocIdUrl xmlns="a19fce79-9b6c-46ea-827f-b80865df0bfe">
      <Url>http://www.eduportal44.ru/Pyschug/sol/_layouts/15/DocIdRedir.aspx?ID=FEWJDCXMVWZU-214-389</Url>
      <Description>FEWJDCXMVWZU-214-389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2089725-08D4-453A-9139-95671C3993F8}"/>
</file>

<file path=customXml/itemProps2.xml><?xml version="1.0" encoding="utf-8"?>
<ds:datastoreItem xmlns:ds="http://schemas.openxmlformats.org/officeDocument/2006/customXml" ds:itemID="{31FDBD4F-AD18-4D79-8ED8-27E0BE446F04}"/>
</file>

<file path=customXml/itemProps3.xml><?xml version="1.0" encoding="utf-8"?>
<ds:datastoreItem xmlns:ds="http://schemas.openxmlformats.org/officeDocument/2006/customXml" ds:itemID="{6C7452E9-E52E-438B-98C7-7CA174237676}"/>
</file>

<file path=customXml/itemProps4.xml><?xml version="1.0" encoding="utf-8"?>
<ds:datastoreItem xmlns:ds="http://schemas.openxmlformats.org/officeDocument/2006/customXml" ds:itemID="{88B7399C-DF7A-4249-8CF5-D7B676F6D1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56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Без математики, друзья, никак нам не прожить. Ничто не сможем посчитать, и цифры не сравнить. Нам математика дана уж много сотен лет, Ведь даже мамонтов считал древнейший человек!</vt:lpstr>
      <vt:lpstr>Реши задачу</vt:lpstr>
      <vt:lpstr>Слайд 5</vt:lpstr>
      <vt:lpstr>Слайд 6</vt:lpstr>
      <vt:lpstr>Слайд 7</vt:lpstr>
      <vt:lpstr>Найдём похожие</vt:lpstr>
      <vt:lpstr>Слайд 9</vt:lpstr>
      <vt:lpstr>Слайд 10</vt:lpstr>
      <vt:lpstr>Найдём соседей числа</vt:lpstr>
      <vt:lpstr>1, 2, 3, 5, 6 1, 2, 4, 5, 6, 7 4, 5, 7, 8, 9, 5, 6, 8, 9,10</vt:lpstr>
      <vt:lpstr>Рисуем узор</vt:lpstr>
      <vt:lpstr>Слайд 14</vt:lpstr>
      <vt:lpstr>Молодцы!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 математики, друзья, никак нам не прожить. Ничто не сможем посчитать, и цифры не сравнить. Нам математика дана уж много сотен лет, Ведь даже мамонтов считал древнейший человек!</dc:title>
  <dc:creator>Admin</dc:creator>
  <cp:lastModifiedBy>Admin</cp:lastModifiedBy>
  <cp:revision>22</cp:revision>
  <dcterms:created xsi:type="dcterms:W3CDTF">2017-01-25T20:12:43Z</dcterms:created>
  <dcterms:modified xsi:type="dcterms:W3CDTF">2017-02-02T07:13:33Z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249fa54f-ab21-48fa-98e6-95bc88e2865d</vt:lpwstr>
  </property>
</Properties>
</file>