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95EB6C-37F8-43A2-8849-3DEB1482A0CA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87BD2E-C6DE-4DDE-87DC-D2232082A1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«Солнышко»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Пыщугского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Костромской области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00809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«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технологий в дошкольном образовательном учреждении</a:t>
            </a:r>
          </a:p>
          <a:p>
            <a:endParaRPr lang="ru-RU" dirty="0"/>
          </a:p>
        </p:txBody>
      </p:sp>
      <p:sp>
        <p:nvSpPr>
          <p:cNvPr id="36868" name="AutoShape 4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stemplay.ru/wp-content/uploads/2020/10/2-1024x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457203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76256" y="4365104"/>
            <a:ext cx="1642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Филатьева Л.В.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Сукманова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89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Мозаика геометрические фигуры 3+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Пластиковый короб (28,5х36х16см) для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удобного хранения (на 4-х колесиках)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- 1500 пластиковых плиток (6 наборов по 250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деталей) толщиной 5 мм, шести форм и шести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цветов,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комплект 2-сторонних карточек 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заданиями - 20шт,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комплект карточек – пособий,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пронумерованных от 1 до 32,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журнал с заданиями - 48 стр. (на англ.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языке),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 инструкция (на англ. языке).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55546"/>
            <a:ext cx="4347794" cy="40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НАРАБОТКА МАТЕМАТИЧЕСКОГО ЯЗЫКА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между двумя игроками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устанавливается барьер.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Один игрок создает узор/рисунок из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деталей набора, или держит перед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рисунок с узором.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Другой игрок пытается воспроизвести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этот узор/рисунок опираясь на устные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инструкции первого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51520" y="3982996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Игры с барьером - идеальный способ помочь детям осознать необходимость использования точного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математического языка.</a:t>
            </a:r>
            <a:endParaRPr lang="ru-RU" dirty="0"/>
          </a:p>
        </p:txBody>
      </p:sp>
      <p:pic>
        <p:nvPicPr>
          <p:cNvPr id="64518" name="Picture 6" descr="https://fsd.kopilkaurokov.ru/up/html/2021/05/12/k_609bf15eb0483/580320_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5264"/>
            <a:ext cx="4487480" cy="317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4817388" cy="42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6534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ПРИГОТОВЬ РЫБУ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Построй «рыбу» по схеме. Сколько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деталей вам понадобилось?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Раздели «рыбу» на максимальное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кусочков, заменив большие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блоки маленькими, чтобы «рыба» осталась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такой же формы.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деталей вы использовали?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ГЕОМЕТРИЯ. ПРАВИЛЬНЫЕ И НЕПРАВИЛЬНЫЕ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МНОГОУГОЛЬНИКИ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Пользуясь блоками набора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соберите: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Семиугольник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Восьмиугольник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Девятиугольник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Обведите полученные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фигуры по периметру,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обозначьте углы цифрами.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2324100"/>
            <a:ext cx="2695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052736"/>
            <a:ext cx="2076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1048"/>
            <a:ext cx="2428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 №4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ПОВТОРИ УЗОР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(работа в команде)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ользуясь блоками набора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сложите узор по образцу.</a:t>
            </a:r>
          </a:p>
        </p:txBody>
      </p:sp>
      <p:pic>
        <p:nvPicPr>
          <p:cNvPr id="67586" name="Picture 2" descr="https://avatars.mds.yandex.net/i?id=e7efa3aa7629ca4e5d73a421a3566869-584960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722" y="1916832"/>
            <a:ext cx="691276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(работа в парах)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геометрических фигур узор.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Придумайте сказочную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историю про своих персонажей.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Придумайте название и мораль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своей сказочной истории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Расскажите историю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www.b17.ru/foto/article/334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99300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2832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uchik-bor.ru/documents/12991339/13377443/%D1%81%D1%82%D0%B5%D0%BC-%D1%87%D1%82%D0%BE-%D1%82%D0%B0%D0%BA%D0%BE%D0%B5.png/433cf787-b322-6b4f-22cd-b536bb1bcc2f?t=16049277580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7" y="180599"/>
            <a:ext cx="8414925" cy="59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78291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«STEАM»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включает в себя: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науку,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-технологию,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инженерию,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искусство,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math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математику.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84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cdn-images-1.medium.com/max/1057/1*zXVEk_7Kh2ovaZQGPAfOc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9"/>
            <a:ext cx="687625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.siteapi.org/_WT0ksB3V6_YVL2dN-thQBjHFC4=/0x0:960x646/s.siteapi.org/120909c7ecaf594/img/jtoasba5mn4ks8w88008w4ko804k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1991" cy="5700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5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Радужные камешки 3+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Пластиковый короб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(система хранения)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- 252 цветных камешка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(6 размеров Х 6 цветов)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- 47 двусторонних карт активности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(94 идеи для сборки)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- 3 рулетки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Книга STEAM идей для педагога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1704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5529808" cy="340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1"/>
            <a:ext cx="3143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4536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НАВЫКОВ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Визуальное восприятие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Вымышленные образы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Познавательные способности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Самодисциплина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 эмоциями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собственные силы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Пространственное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Самостоятельная оценка уровня знаний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Восприятие с позиции другого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Имитация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Балансировка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Сенсорно-моторные навыки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работать с информацией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Задействование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памяти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Пространственное мышление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8"/>
            <a:ext cx="56703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Кубики соединяющиеся 2 см. 3+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Пластиковый короб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(система хранения)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- 500 цветных деталей 2х2 см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(10цветов)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- 14 двусторонних красных карт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 (28 идеи для сборки)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- 28 двусторонних разноцветных карт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 (56 идеи для сборки)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713212" cy="341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30202"/>
            <a:ext cx="5370397" cy="27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60649"/>
            <a:ext cx="46805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Счёт и сортировка 3+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Картонный короб: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- 716 предметов для сортировки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Рулетка с числами (1-6)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Рулетка с формами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Рулетка с цветами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Кубик (1-6)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Сортировочные тарелки (6шт.)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Сортировочный лоток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- 12 двусторонних карточек – пособий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(англ./русск.)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Руководство к учебной деятельности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педагога (англ./русск.)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Математические весы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математических весов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изучить: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Сложение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Вычитание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Умножение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Деление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Дроби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Простые уравнения</a:t>
            </a:r>
          </a:p>
          <a:p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987763" cy="31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959" y="3068960"/>
            <a:ext cx="2336937" cy="160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229898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FEWJDCXMVWZU-214-1159</_dlc_DocId>
    <_dlc_DocIdUrl xmlns="a19fce79-9b6c-46ea-827f-b80865df0bfe">
      <Url>http://edu-sps.koiro.local/Pyschug/sol/_layouts/15/DocIdRedir.aspx?ID=FEWJDCXMVWZU-214-1159</Url>
      <Description>FEWJDCXMVWZU-214-1159</Description>
    </_dlc_DocIdUrl>
  </documentManagement>
</p:properties>
</file>

<file path=customXml/itemProps1.xml><?xml version="1.0" encoding="utf-8"?>
<ds:datastoreItem xmlns:ds="http://schemas.openxmlformats.org/officeDocument/2006/customXml" ds:itemID="{06631738-9B96-4285-8F49-B7955CBEC42E}"/>
</file>

<file path=customXml/itemProps2.xml><?xml version="1.0" encoding="utf-8"?>
<ds:datastoreItem xmlns:ds="http://schemas.openxmlformats.org/officeDocument/2006/customXml" ds:itemID="{F5F36893-1F1B-4BE1-9BA9-E70F59B18EAE}"/>
</file>

<file path=customXml/itemProps3.xml><?xml version="1.0" encoding="utf-8"?>
<ds:datastoreItem xmlns:ds="http://schemas.openxmlformats.org/officeDocument/2006/customXml" ds:itemID="{2744992D-57AD-43FA-8EF3-37C8A0962989}"/>
</file>

<file path=customXml/itemProps4.xml><?xml version="1.0" encoding="utf-8"?>
<ds:datastoreItem xmlns:ds="http://schemas.openxmlformats.org/officeDocument/2006/customXml" ds:itemID="{6022E716-C018-42A8-8099-F5D48BCBA81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578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Муниципальное дошкольное образовательное учреждение детский сад «Солнышко» Пыщугского муниципального района Костромской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Креативы</cp:lastModifiedBy>
  <cp:revision>22</cp:revision>
  <dcterms:created xsi:type="dcterms:W3CDTF">2022-08-29T06:41:19Z</dcterms:created>
  <dcterms:modified xsi:type="dcterms:W3CDTF">2022-10-09T16:03:39Z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333b05b8-0053-41d5-a597-c2bdb19f842c</vt:lpwstr>
  </property>
</Properties>
</file>