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BFF0B8-08AD-4E8A-923E-FA7E0F8E11C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2B149-7BC4-438F-AE31-B28C2A948C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512168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«Солнышко»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Пыщугского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Костромской области</a:t>
            </a:r>
            <a:b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7854696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Муниципальный конкурс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ранней профориентации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«Дошкольник в мире профессий – 2020»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940152" y="4534962"/>
            <a:ext cx="2699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1 кв.категории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Сукманова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127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Наиболее действенные способы ознакомления детей с трудом взрослых – наблюдения и экскурсии, которые обеспечивают наглядность и ясность получаемых представлений, способствуют накоплению ярких             эмоциональных впечатлений.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 на пищеблок.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86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 в медицинский кабинет                                          Экскурсия в прачечную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1"/>
            <a:ext cx="3528392" cy="47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16832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864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Наблюдение за трудом младшего воспитателя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960440" cy="52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72748"/>
            <a:ext cx="3960440" cy="52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важно, чтобы дети не только наблюдали за работой взрослых, видели ее особенности и результаты, но и участвовали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трудовой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деятельности, выполняя трудовые поручения и просьбы.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Сервировка стола к обеду                              Расправляем кровать                                  Стирка белья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694459" cy="35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64629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2679427" cy="35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11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Большое значение в формировании образа мира ребенка имеет игра. Именно в игре закладываются первые основы профессиональной деятельности, но закладываются только как возможности принимать на себя разные профессиональные роли. Образно говоря, детская игра — это первый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профориентатор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ребенка. В играх дошкольники воспроизводят все то, что они видят вокруг себя в жизни и деятельности взрослых. Сюжетно-ролевая игра – ведущая деятельность дошкольника. Сюжетно-ролевая игра позволяет детям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«переварить»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информацию о профессиях, структурировать ее. Игра позволяет не только конкретизировать и расширить представления, но и также сформировать качества личности, которые необходимы для совершения трудовых действий. Педагогу необходимо научить ребенка переводить знания, полученные из разных источников в сюжеты игр. Для этого нужно помочь детям определить содержание предстоящей игры, последовательность событий, игровые действия, а также персонажей и их взаимодействие. В ходе такой игры ранее полученные знания о профессиональной деятельности взрослых преобразуются в доступный для ребенка опыт.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A.M.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Горький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писал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«Игра - путь детей к познанию мира, в котором они живут и который призваны изменить».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664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Сюжетно - ролевые игры в нашей группе.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35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2880320" cy="27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детей и взрослых включает сотрудничество детей не только с педагогами,  представителями разных профессий, но и с родителями. Именно из семьи ребенок получает первые представления о труде: это и домашние обязанности,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профессии родителей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257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2257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73016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19685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родители оказали помощь в изготовлении атрибутов для игр: сшили халат врача, колпаки и фартуки для повара, одежду для кукол., сделали ширму в уголок «Больница».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700808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56992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2646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дошкольников о мире труда и профессий – это актуальный процесс в современном мире. Знакомство детей с трудом взрослых — это не только средство формирования системных знаний, но приобретение детьми опыта общения с людьми, понятия о профессиональной деятельности взрослых. В силу своего возраста дети не могут представить важность и полезность труда для общества. Но чем больше они будут знать о профессиях, тем ближе и понятней станет для них значимость труда. Ранняя профориентация преимущественно носит информационный характер (общее знакомство с миром профессий), а также не исключает совместного обсуждения мечты и опыта ребенка, приобретенного им в каких-то видах трудовой деятельности (в плане самообслуживания, при выполнении посильной  работы). Актуальность работы по ознакомлению детей с профессиями обоснована и в ФГОС дошкольного образования. Один из аспектов образовательной области «Социально-коммуникативное развитие» направлен на достижение цели формирования положительного отношения к труду.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ранней профессиональной ориентации является создание условий для формирования у детей дошкольного возраста представлений о разнообразии существующих профессий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их ценности.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по формированию у детей представлений о труде взрослых проводится в процессе непосредственно образовательной деятельности.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259051"/>
            <a:ext cx="856895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конспекта  непосредственно - образовательной деятельности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едагог: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Сукманова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Мария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Возрастная группа детей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младшая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непосредственно-образовательной деятельности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художественно-эстетическому развитию «Таблетки для больных зверюшек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навыки работы с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Психолого-педагогические задачи: Образовательные: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представление детей о работе врача.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отщипывать кусочки пластилина и раскатывать их круговыми движениями между ладонями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Воспитательные: воспитывать аккуратность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работе;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сочувствие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чужой беде, желание помочь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Интегрированные образовательные области: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эстетическое развитие; познавательное развитие.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детской деятельности, лежащей в основе непосредственной образовательной деятельности: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детьми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5" y="692694"/>
          <a:ext cx="8280918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40034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воспитателя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1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Вводная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часть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Принять информацию детьми и настроить их на работу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389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образовательной ситуации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Приветствие «Доброе утро»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повторяют стихотворение и выполняют движения в соответствии с текстом.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Мотивация детей на предстоящую деятельность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группу приходит кукла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доктор Айболит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чемоданчиком.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здороваются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игрушками.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3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Формулирование цели предстоящей деятельности и принятие её деятельности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Айболит уточняет у детей: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делает врач?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Кого лечит?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 и чем лечит?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предлагает игру «Что нужно врачу?»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Доктор говорит, что у него много больных зверюшек, которым нужны лекарства в таблетках, и просит детей слепить их.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отвечают на вопросы.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из предложенных инструментов выбирают только те,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которые необходимы врачу.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8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Основная часть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 умение </a:t>
                      </a:r>
                      <a:r>
                        <a:rPr kumimoji="0" lang="ru-RU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отщипывать кусочки пластилина и раскатывать их круговыми движениями между ладонями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61216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518160"/>
          <a:ext cx="8496943" cy="60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5"/>
              </a:tblGrid>
              <a:tr h="2282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Уточнение знаний детей в процессе деятельности, осуществляемой в тесном контакте со взрослыми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напоминает приёмы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отщипывания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кусочков пластилина и раскатывания его между ладонями и показывает эти приёмы детям.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 «Этот пальчик»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окончании работы воспитатель проводит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физминутку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 Наши руки»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выполняют пальчиковую гимнастику, поочерёдно массируя пальчики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сначала на одной руке, потом на другой руке.</a:t>
                      </a: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лепят таблетки.</a:t>
                      </a: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выполняют.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0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Заключительная часть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итогов, рефлексия.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276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Айболит отмечает, кто из детей слепил много таблеток, у кого получились ровные круглые таблетки, и благодарит детей за помощь.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предлагает сложить таблетки в чемоданчик доктору.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воспитателя: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понравилось на занятии?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было трудно?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складывают таблетки в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чемоданчик и прощаются с доктором.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отвечают.</a:t>
                      </a:r>
                      <a:endParaRPr lang="ru-RU" dirty="0" smtClean="0"/>
                    </a:p>
                  </a:txBody>
                  <a:tcPr/>
                </a:tc>
              </a:tr>
              <a:tr h="884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Плавный вывод детей из НОД в самостоятельную деятельность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предлагает убрать рабочие места.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убирают рабочие места.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организуют игру.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04856" cy="56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42484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каждого человека есть задатки, дарования, талант к определенному виду или нескольким видам (отраслям) деятельности. Как раз эту индивидуальность и надо умело распознать, направить затем жизненную практику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такому пути, чтобы в каждый период развития ребенок достигал, образно говоря, своего потолка.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305800" cy="2304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ознакомления детей с трудом взрослых можно применять традиционные методы обучения и воспитания: 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словесный (беседы с использованием игровых персонажей и наглядности, чтение детской художественной литературы); 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наглядный (экскурсии, наблюдение конкретных трудовых процессов людей разных профессий, рассматривание картин и иллюстраций);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практический (экспериментирование с разными материалами, опыт хозяйственно-бытового труда);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игровой (сюжетно-ролевые игры, дидактические игры, игровые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ситуации).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5"/>
            <a:ext cx="82809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Развивать общение и взаимодействие ребенка со взрослыми и сверстниками;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Углубить представления детей о разнообразии профессий детского сада и орудий труда 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Создать условия для включения полученных представлений о труде взрослых разных профессий в самостоятельную деятельность детей;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Развивать у детей творческую инициативу, познавательную активность, словарный запас по данному направлению;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Формировать у детей элементарный опыт профессиональных действий, практические навыки безопасного использования предметов труда;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847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Большое внимание в течение года уделялось знакомству детей младшей группы с профессиями детского сада: повар, врач, прачка, воспитатель, младший воспитатель.  В целях ранней профориентации  в группе была организована соответствующая развивающая предметно-пространственная среда.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Уголок  «Повар»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30243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024336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Уголок «Больница»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176464" cy="313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7804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Уголок «Прачка»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076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323928" cy="32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007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подобрана художественная литература, произведения, посвященные труду. Стихотворения, рассказы, сказки, загадки о профессиях и орудиях труда, поговорки и пословицы о труде, трудолюбии, мастерстве, скороговорки, в которых упоминаются профессии и орудия труда, считалки, стихи для пальчиковой гимнастики помогли в непринужденной форме дать детям новую информацию о профессиях и закрепить полученные знания.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852936"/>
            <a:ext cx="439248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Осознать общественную значимость труда взрослого детям помогли дидактические игры и пособия: «Что лишнее?», «Профессии», «Варим суп и компот», «Кому что нужно?», которые расширили представления детей о предметах труда, инструментах и оборудовании, трудовых действиях, результатах труда.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528392" cy="47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5643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Дидактическое пособие «Профессии детского сада» способствует развитию у детей речи, внимания, памяти, мышления при использовании дидактических игр «Угадай по описанию», «Четвёртый лишний», «Чего не стало?», «Посмотри и назови». Дети познакомились с названиями профессий, орудиями труда.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FEWJDCXMVWZU-214-1074</_dlc_DocId>
    <_dlc_DocIdUrl xmlns="a19fce79-9b6c-46ea-827f-b80865df0bfe">
      <Url>http://edu-sps.koiro.local/Pyschug/sol/_layouts/15/DocIdRedir.aspx?ID=FEWJDCXMVWZU-214-1074</Url>
      <Description>FEWJDCXMVWZU-214-1074</Description>
    </_dlc_DocIdUrl>
  </documentManagement>
</p:properties>
</file>

<file path=customXml/itemProps1.xml><?xml version="1.0" encoding="utf-8"?>
<ds:datastoreItem xmlns:ds="http://schemas.openxmlformats.org/officeDocument/2006/customXml" ds:itemID="{208747C5-68BA-42C5-8887-96658794053E}"/>
</file>

<file path=customXml/itemProps2.xml><?xml version="1.0" encoding="utf-8"?>
<ds:datastoreItem xmlns:ds="http://schemas.openxmlformats.org/officeDocument/2006/customXml" ds:itemID="{0460E5C8-4DBE-4566-98AB-4A85B3B82632}"/>
</file>

<file path=customXml/itemProps3.xml><?xml version="1.0" encoding="utf-8"?>
<ds:datastoreItem xmlns:ds="http://schemas.openxmlformats.org/officeDocument/2006/customXml" ds:itemID="{642C0316-E6BD-4BA7-8C75-BD174592189C}"/>
</file>

<file path=customXml/itemProps4.xml><?xml version="1.0" encoding="utf-8"?>
<ds:datastoreItem xmlns:ds="http://schemas.openxmlformats.org/officeDocument/2006/customXml" ds:itemID="{5D01C463-18A5-4AB2-B355-EA73DCBC7FFF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2362</TotalTime>
  <Words>912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Муниципальное дошкольное образовательное учреждение Детский сад «Солнышко» Пыщугского муниципального района Костромской области   </vt:lpstr>
      <vt:lpstr>    Актуальность. Формирование представлений дошкольников о мире труда и профессий – это актуальный процесс в современном мире. Знакомство детей с трудом взрослых — это не только средство формирования системных знаний, но приобретение детьми опыта общения с людьми, понятия о профессиональной деятельности взрослых. В силу своего возраста дети не могут представить важность и полезность труда для общества. Но чем больше они будут знать о профессиях, тем ближе и понятней станет для них значимость труда. Ранняя профориентация преимущественно носит информационный характер (общее знакомство с миром профессий), а также не исключает совместного обсуждения мечты и опыта ребенка, приобретенного им в каких-то видах трудовой деятельности (в плане самообслуживания, при выполнении посильной  работы). Актуальность работы по ознакомлению детей с профессиями обоснована и в ФГОС дошкольного образования. Один из аспектов образовательной области «Социально-коммуникативное развитие» направлен на достижение цели формирования положительного отношения к труду.   Целью ранней профессиональной ориентации является создание условий для формирования у детей дошкольного возраста представлений о разнообразии существующих профессий и их ценности.     </vt:lpstr>
      <vt:lpstr> Для ознакомления детей с трудом взрослых можно применять традиционные методы обучения и воспитания:   - словесный (беседы с использованием игровых персонажей и наглядности, чтение детской художественной литературы);   - наглядный (экскурсии, наблюдение конкретных трудовых процессов людей разных профессий, рассматривание картин и иллюстраций);  - практический (экспериментирование с разными материалами, опыт хозяйственно-бытового труда);  - игровой (сюжетно-ролевые игры, дидактические игры, игровые ситуации).  </vt:lpstr>
      <vt:lpstr>Большое внимание в течение года уделялось знакомству детей младшей группы с профессиями детского сада: повар, врач, прачка, воспитатель, младший воспитатель.  В целях ранней профориентации  в группе была организована соответствующая развивающая предметно-пространственная среда. Уголок  «Повар»</vt:lpstr>
      <vt:lpstr>Уголок «Больница»</vt:lpstr>
      <vt:lpstr>Уголок «Прачка»</vt:lpstr>
      <vt:lpstr>Была подобрана художественная литература, произведения, посвященные труду. Стихотворения, рассказы, сказки, загадки о профессиях и орудиях труда, поговорки и пословицы о труде, трудолюбии, мастерстве, скороговорки, в которых упоминаются профессии и орудия труда, считалки, стихи для пальчиковой гимнастики помогли в непринужденной форме дать детям новую информацию о профессиях и закрепить полученные знания. </vt:lpstr>
      <vt:lpstr>Осознать общественную значимость труда взрослого детям помогли дидактические игры и пособия: «Что лишнее?», «Профессии», «Варим суп и компот», «Кому что нужно?», которые расширили представления детей о предметах труда, инструментах и оборудовании, трудовых действиях, результатах труда. </vt:lpstr>
      <vt:lpstr>Дидактическое пособие «Профессии детского сада» способствует развитию у детей речи, внимания, памяти, мышления при использовании дидактических игр «Угадай по описанию», «Четвёртый лишний», «Чего не стало?», «Посмотри и назови». Дети познакомились с названиями профессий, орудиями труда. </vt:lpstr>
      <vt:lpstr>Наиболее действенные способы ознакомления детей с трудом взрослых – наблюдения и экскурсии, которые обеспечивают наглядность и ясность получаемых представлений, способствуют накоплению ярких             эмоциональных впечатлений.  Экскурсия на пищеблок.</vt:lpstr>
      <vt:lpstr>Экскурсия в медицинский кабинет                                          Экскурсия в прачечную</vt:lpstr>
      <vt:lpstr>Наблюдение за трудом младшего воспитателя</vt:lpstr>
      <vt:lpstr>Очень важно, чтобы дети не только наблюдали за работой взрослых, видели ее особенности и результаты, но и участвовали в трудовой деятельности, выполняя трудовые поручения и просьбы. Сервировка стола к обеду                              Расправляем кровать                                  Стирка белья</vt:lpstr>
      <vt:lpstr>Большое значение в формировании образа мира ребенка имеет игра. Именно в игре закладываются первые основы профессиональной деятельности, но закладываются только как возможности принимать на себя разные профессиональные роли. Образно говоря, детская игра — это первый профориентатор ребенка. В играх дошкольники воспроизводят все то, что они видят вокруг себя в жизни и деятельности взрослых. Сюжетно-ролевая игра – ведущая деятельность дошкольника. Сюжетно-ролевая игра позволяет детям «переварить» информацию о профессиях, структурировать ее. Игра позволяет не только конкретизировать и расширить представления, но и также сформировать качества личности, которые необходимы для совершения трудовых действий. Педагогу необходимо научить ребенка переводить знания, полученные из разных источников в сюжеты игр. Для этого нужно помочь детям определить содержание предстоящей игры, последовательность событий, игровые действия, а также персонажей и их взаимодействие. В ходе такой игры ранее полученные знания о профессиональной деятельности взрослых преобразуются в доступный для ребенка опыт. A.M.Горький писал: «Игра - путь детей к познанию мира, в котором они живут и который призваны изменить».</vt:lpstr>
      <vt:lpstr>Сюжетно - ролевые игры в нашей группе.</vt:lpstr>
      <vt:lpstr>Совместная деятельность детей и взрослых включает сотрудничество детей не только с педагогами,  представителями разных профессий, но и с родителями. Именно из семьи ребенок получает первые представления о труде: это и домашние обязанности, и профессии родителей, и продуктивная деятельность.</vt:lpstr>
      <vt:lpstr>Слайд 17</vt:lpstr>
      <vt:lpstr>Слайд 18</vt:lpstr>
      <vt:lpstr>Также родители оказали помощь в изготовлении атрибутов для игр: сшили халат врача, колпаки и фартуки для повара, одежду для кукол., сделали ширму в уголок «Больница».</vt:lpstr>
      <vt:lpstr>Работа по формированию у детей представлений о труде взрослых проводится в процессе непосредственно образовательной деятельности.</vt:lpstr>
      <vt:lpstr>Слайд 21</vt:lpstr>
      <vt:lpstr>Слайд 22</vt:lpstr>
      <vt:lpstr>Слайд 23</vt:lpstr>
      <vt:lpstr>У каждого человека есть задатки, дарования, талант к определенному виду или нескольким видам (отраслям) деятельности. Как раз эту индивидуальность и надо умело распознать, направить затем жизненную практику ребёнка по такому пути, чтобы в каждый период развития ребенок достигал, образно говоря, своего потолка. В.А. Сухомлинский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101</cp:revision>
  <dcterms:created xsi:type="dcterms:W3CDTF">2020-05-05T07:01:58Z</dcterms:created>
  <dcterms:modified xsi:type="dcterms:W3CDTF">2020-05-07T13:16:20Z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360ae096-d2ce-4bf4-af94-9bfcc5b1315d</vt:lpwstr>
  </property>
</Properties>
</file>