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0D96-0BEB-4628-9654-C72547285C3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3153-3782-43C9-8078-72BE10754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0D96-0BEB-4628-9654-C72547285C3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3153-3782-43C9-8078-72BE10754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0D96-0BEB-4628-9654-C72547285C3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3153-3782-43C9-8078-72BE10754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0D96-0BEB-4628-9654-C72547285C3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3153-3782-43C9-8078-72BE10754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0D96-0BEB-4628-9654-C72547285C3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3153-3782-43C9-8078-72BE10754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0D96-0BEB-4628-9654-C72547285C3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3153-3782-43C9-8078-72BE10754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0D96-0BEB-4628-9654-C72547285C3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3153-3782-43C9-8078-72BE10754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0D96-0BEB-4628-9654-C72547285C3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3153-3782-43C9-8078-72BE10754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0D96-0BEB-4628-9654-C72547285C3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3153-3782-43C9-8078-72BE10754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0D96-0BEB-4628-9654-C72547285C3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3153-3782-43C9-8078-72BE10754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0D96-0BEB-4628-9654-C72547285C3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3153-3782-43C9-8078-72BE10754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0D96-0BEB-4628-9654-C72547285C3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C3153-3782-43C9-8078-72BE10754C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lendata.ru/wp-content/uploads/2021/06/5412-2048x1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51002" cy="5832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3f0/00109237-3664bc84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53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285800.selcdn.ru/upload-media/iblock/2ce/2ce658e3dffb41446ed1b829a63304d3/0d1564d758350b15c5b821237a2e43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67831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5.infourok.ru/uploads/ex/03f0/00109237-3664bc84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728181" cy="5796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mojakroxa.ru/wp-content/uploads/2019/02/%D0%B1%D0%B5%D0%B7%D0%BE%D0%BF%D0%B0%D1%81%D0%BD%D0%BE%D1%81%D1%82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808312" cy="2795148"/>
          </a:xfrm>
          <a:prstGeom prst="rect">
            <a:avLst/>
          </a:prstGeom>
          <a:noFill/>
        </p:spPr>
      </p:pic>
      <p:pic>
        <p:nvPicPr>
          <p:cNvPr id="18440" name="Picture 8" descr="https://100-bal.ru/pars_docs/refs/39/38592/38592_html_m26396f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3909005" cy="2736304"/>
          </a:xfrm>
          <a:prstGeom prst="rect">
            <a:avLst/>
          </a:prstGeom>
          <a:noFill/>
        </p:spPr>
      </p:pic>
      <p:pic>
        <p:nvPicPr>
          <p:cNvPr id="18442" name="Picture 10" descr="https://api.rbsmi.ru/attachments/f173daff17f066b295ea01e5c9d6d025963ee063/store/crop/0/0/800/622/800/622/0/b8bfef0bca9819afe7d416497e6601a224105e26676a417bdae35e475f8c/cb1eb305b8053075b750a16232d371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29000"/>
            <a:ext cx="3744416" cy="2911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nfodoski.ru/images/detailed/16/19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0" y="260648"/>
            <a:ext cx="895741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ain-cdn.goods.ru/hlr-system/1725198414/100024292988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7861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tatic.mk.ru/upload/entities/2019/05/29/17/photoreportsImages/detailPicture/07/80/7e/62/7613258_9804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50153" cy="3168352"/>
          </a:xfrm>
          <a:prstGeom prst="rect">
            <a:avLst/>
          </a:prstGeom>
          <a:noFill/>
        </p:spPr>
      </p:pic>
      <p:pic>
        <p:nvPicPr>
          <p:cNvPr id="21508" name="Picture 4" descr="https://region.center/source/IVANOVO/2021/03/file_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03224"/>
            <a:ext cx="4974874" cy="3194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FEWJDCXMVWZU-214-1077</_dlc_DocId>
    <_dlc_DocIdUrl xmlns="a19fce79-9b6c-46ea-827f-b80865df0bfe">
      <Url>http://edu-sps.koiro.local/Pyschug/sol/_layouts/15/DocIdRedir.aspx?ID=FEWJDCXMVWZU-214-1077</Url>
      <Description>FEWJDCXMVWZU-214-1077</Description>
    </_dlc_DocIdUrl>
  </documentManagement>
</p:properties>
</file>

<file path=customXml/itemProps1.xml><?xml version="1.0" encoding="utf-8"?>
<ds:datastoreItem xmlns:ds="http://schemas.openxmlformats.org/officeDocument/2006/customXml" ds:itemID="{0D7043A8-FE3C-4363-BB17-66B9338599C7}"/>
</file>

<file path=customXml/itemProps2.xml><?xml version="1.0" encoding="utf-8"?>
<ds:datastoreItem xmlns:ds="http://schemas.openxmlformats.org/officeDocument/2006/customXml" ds:itemID="{84F31C69-B07F-4DF6-A7D0-B0388062A7E1}"/>
</file>

<file path=customXml/itemProps3.xml><?xml version="1.0" encoding="utf-8"?>
<ds:datastoreItem xmlns:ds="http://schemas.openxmlformats.org/officeDocument/2006/customXml" ds:itemID="{1EEADDB0-C212-47F3-85DA-A3A0AA969C59}"/>
</file>

<file path=customXml/itemProps4.xml><?xml version="1.0" encoding="utf-8"?>
<ds:datastoreItem xmlns:ds="http://schemas.openxmlformats.org/officeDocument/2006/customXml" ds:itemID="{8F8F636F-204D-4337-A493-A88FB795BFD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2021-10-04T06:28:21Z</dcterms:created>
  <dcterms:modified xsi:type="dcterms:W3CDTF">2021-10-04T08:18:26Z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bd6db5b9-4c78-4f44-bfde-f84192883ef6</vt:lpwstr>
  </property>
</Properties>
</file>