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F860E-E45D-4E8F-83D2-2715E482EF40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2700-7BE7-4C7E-AD69-2FD9B98C5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детский сад  «Солнышко»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7992888" cy="4824536"/>
          </a:xfrm>
        </p:spPr>
        <p:txBody>
          <a:bodyPr>
            <a:normAutofit lnSpcReduction="10000"/>
          </a:bodyPr>
          <a:lstStyle/>
          <a:p>
            <a:r>
              <a:rPr lang="ru-RU" sz="6600" b="1" i="1" dirty="0" smtClean="0">
                <a:solidFill>
                  <a:srgbClr val="002060"/>
                </a:solidFill>
              </a:rPr>
              <a:t>«Чудеса  </a:t>
            </a:r>
            <a:r>
              <a:rPr lang="ru-RU" sz="6600" b="1" i="1" dirty="0" err="1" smtClean="0">
                <a:solidFill>
                  <a:srgbClr val="002060"/>
                </a:solidFill>
              </a:rPr>
              <a:t>пластилинографии</a:t>
            </a:r>
            <a:r>
              <a:rPr lang="ru-RU" sz="6600" b="1" i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6600" b="1" i="1" dirty="0" smtClean="0">
              <a:solidFill>
                <a:srgbClr val="002060"/>
              </a:solidFill>
            </a:endParaRPr>
          </a:p>
          <a:p>
            <a:endParaRPr lang="ru-RU" sz="66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Полевщикова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9766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Мозаичная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изображение лепной картины на поверхности с помощью шариков из пластилина.</a:t>
            </a:r>
          </a:p>
          <a:p>
            <a:pPr algn="just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teshka.ru/wp-content/uploads/2015/06/applikaciya_mozaika_iz_kusochkov_bumagi_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334372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875592/b74034f5-5593-49f6-8b18-e4baed81e90c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366e22bb6b657d3e7d1438929ede66dd&amp;n=13&amp;exp=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168352" cy="23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использовать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разнообразные поверхности.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01.fotocdn.net/s12/175/public_pin_m/378/2330294702.jpg"/>
          <p:cNvPicPr/>
          <p:nvPr/>
        </p:nvPicPr>
        <p:blipFill>
          <a:blip r:embed="rId2" cstate="print"/>
          <a:srcRect r="2548" b="8664"/>
          <a:stretch>
            <a:fillRect/>
          </a:stretch>
        </p:blipFill>
        <p:spPr bwMode="auto">
          <a:xfrm>
            <a:off x="323528" y="1772816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aam.ru/upload/blogs/beb3b43b502ff5ff963080d19b054246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00808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detsad-331963-1428426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573016"/>
            <a:ext cx="454416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дополнительных деталей.</a:t>
            </a:r>
          </a:p>
          <a:p>
            <a:pPr algn="ctr">
              <a:buNone/>
            </a:pP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picmia.com/img/14571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68760"/>
            <a:ext cx="3600400" cy="26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2.infourok.ru/uploads/ex/0349/00007878-1e68b2b0/hello_html_72a698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1683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906476/324d2b89-5483-4543-a07c-4c3d52d6b178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05064"/>
            <a:ext cx="3419872" cy="2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2646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Рекомендации по организации работы в технике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ru-RU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избежание деформации картины в качестве основы следует использовать плотный картон;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предотвратить на основе появления жирных пятен поможет нанесенная на нее клейкая пленка;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покрытие пластилиновой картинки бесцветным лаком продлит ее «жизнь».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ТВОРИТЕ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ДЕТЬМИ!</a:t>
            </a:r>
          </a:p>
        </p:txBody>
      </p:sp>
      <p:pic>
        <p:nvPicPr>
          <p:cNvPr id="4" name="Рисунок 3" descr="https://1igolka.com/wp-content/uploads/2017/11/lepka_iz_plastilina_29_051758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740025" cy="15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216365/c5477913-bffc-4af0-b6f4-c6456fc9417a/s1200?webp=fals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49080"/>
            <a:ext cx="3058426" cy="236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251121/061750e4-1687-4d54-b971-e57f2c52cc08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89040"/>
            <a:ext cx="3312368" cy="261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«графия»-создавать, изображать, «пластилин»-материал, при помощи которого осуществляется исполнение замысла.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Принцип данной нетрадиционной техники заключается в создании лепной картины с изображением выпуклых,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полуобъемных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объектов на поверхности.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avatars.mds.yandex.net/get-pdb/964102/c3f40991-f632-40f0-8298-7af0b74f9c9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3283843" cy="321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rikolnye-kartinki.ru/img/picture/Apr/09/f9a116294c4e24869ad1385f589974e5/mini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увлекательное и полезное занятие для детей.</a:t>
            </a:r>
          </a:p>
          <a:p>
            <a:pPr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ds214.centerstart.ru/sites/default/files/u17/75526a85b80cc1759e9f59c18cefdc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3760068" cy="31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3429000"/>
            <a:ext cx="38399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весь мир слепить готов –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Дом, машину, двух котов.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властелин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есть пластилин!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904656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Основной материал – пластилин, а основным инструментом 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являются руки. Следовательно, уровень умения зависит от владения собственными руками.</a:t>
            </a:r>
          </a:p>
          <a:p>
            <a:pPr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www.friendship.com.ru/speak/i/07_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96952"/>
            <a:ext cx="3960440" cy="338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Занятия </a:t>
            </a:r>
            <a:r>
              <a:rPr lang="ru-RU" b="1" dirty="0" err="1" smtClean="0">
                <a:solidFill>
                  <a:srgbClr val="7030A0"/>
                </a:solidFill>
              </a:rPr>
              <a:t>пластилинографией</a:t>
            </a:r>
            <a:r>
              <a:rPr lang="ru-RU" b="1" dirty="0" smtClean="0">
                <a:solidFill>
                  <a:srgbClr val="7030A0"/>
                </a:solidFill>
              </a:rPr>
              <a:t> способствуют: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развитию психических процессов;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развитию воображения, творческих способностей;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развитию восприятия, пространственной ориентации, сенсомоторной координации детей;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развитию самостоятельности;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реализации впечатлений, знаний, эмоционального состояния в творчестве.</a:t>
            </a:r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5976664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6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пластилинографии</a:t>
            </a:r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Прямая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изображение лепной картины на поверхности.</a:t>
            </a:r>
          </a:p>
          <a:p>
            <a:pPr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madou10com.ucoz.ru/administ/platnie_uslugi/13a90496e682a900d8aea19bc869910c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600325" cy="19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210770/0014-038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592288" cy="33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906476/36a8f577-9a0e-4323-990f-81f4af8d1c56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77072"/>
            <a:ext cx="2681967" cy="193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Обратная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(витражная)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изображение лепной картины с обратной стороны поверхности (с обозначением контура).</a:t>
            </a:r>
          </a:p>
          <a:p>
            <a:pPr algn="just">
              <a:buNone/>
            </a:pP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11.fotocdn.net/s4/246/public_pin_l/465/2411843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696744" cy="42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26469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Контурная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изображение объекта по контуру, с использованием «жгутиков».</a:t>
            </a:r>
          </a:p>
          <a:p>
            <a:pPr algn="just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xn--11-6kcq2bo9a.xn--p1ai/upload/iblock/735/7358080409d4aefeafff50e26c0811b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278362" cy="22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chemu4ka.ru/_ph/306/7281884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846908" cy="38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750997/d6c81017-c56a-4259-a62b-be66c383d5bf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297168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FEWJDCXMVWZU-214-1309</_dlc_DocId>
    <_dlc_DocIdUrl xmlns="a19fce79-9b6c-46ea-827f-b80865df0bfe">
      <Url>http://www.eduportal44.ru/Pyschug/sol/_layouts/15/DocIdRedir.aspx?ID=FEWJDCXMVWZU-214-1309</Url>
      <Description>FEWJDCXMVWZU-214-1309</Description>
    </_dlc_DocIdUrl>
  </documentManagement>
</p:properties>
</file>

<file path=customXml/itemProps1.xml><?xml version="1.0" encoding="utf-8"?>
<ds:datastoreItem xmlns:ds="http://schemas.openxmlformats.org/officeDocument/2006/customXml" ds:itemID="{F3F97696-15F9-472B-9F3E-698F7DF000CF}"/>
</file>

<file path=customXml/itemProps2.xml><?xml version="1.0" encoding="utf-8"?>
<ds:datastoreItem xmlns:ds="http://schemas.openxmlformats.org/officeDocument/2006/customXml" ds:itemID="{D92F8AAA-55EE-4167-A466-BCEC0BA803A5}"/>
</file>

<file path=customXml/itemProps3.xml><?xml version="1.0" encoding="utf-8"?>
<ds:datastoreItem xmlns:ds="http://schemas.openxmlformats.org/officeDocument/2006/customXml" ds:itemID="{A5BCED01-F0CE-401E-A18E-9DDACCFA4BAF}"/>
</file>

<file path=customXml/itemProps4.xml><?xml version="1.0" encoding="utf-8"?>
<ds:datastoreItem xmlns:ds="http://schemas.openxmlformats.org/officeDocument/2006/customXml" ds:itemID="{56D34BE7-BFB6-47F2-BDBC-6DBE53717B1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77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МДОУ детский сад  «Солнышко»»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детский сад  «Солнышко»»</dc:title>
  <dc:creator>Admin</dc:creator>
  <cp:lastModifiedBy>Admin</cp:lastModifiedBy>
  <cp:revision>11</cp:revision>
  <dcterms:created xsi:type="dcterms:W3CDTF">2018-11-25T17:57:05Z</dcterms:created>
  <dcterms:modified xsi:type="dcterms:W3CDTF">2018-11-23T07:11:28Z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400c3344-ad0e-4001-9468-8000d6aa7dc0</vt:lpwstr>
  </property>
</Properties>
</file>