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4" r:id="rId6"/>
    <p:sldId id="259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8FD33B-48F4-4B3C-93F6-F5461CC66BBE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0E803E-BEDF-492E-9D01-EC5164094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468" cy="68580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«Солнышко»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Пыщугского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Костромской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</a:p>
          <a:p>
            <a:pPr algn="ctr">
              <a:lnSpc>
                <a:spcPct val="160000"/>
              </a:lnSpc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ранней профориентации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 в мире </a:t>
            </a:r>
          </a:p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профессий-2020»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           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490" y="5750004"/>
            <a:ext cx="31059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оспитатель 1 кв. категории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Полевщикова Наталья Александровна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2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19268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/>
              <a:t>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средством всестороннего развития ребенка. Содержание игр формирует правильное отношение к предметам окружающего мира, к природе, систематизирует и углубляет знания о Родине, людях разных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профессий.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развивает речь детей; пополняет и активизирует словарь ребенка; формирует правильное произношение, развивает связную речь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Дидактические игры:</a:t>
            </a:r>
          </a:p>
          <a:p>
            <a:pPr marL="45720" indent="0" algn="just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«Что лишнее?»</a:t>
            </a:r>
          </a:p>
          <a:p>
            <a:pPr marL="45720" indent="0" algn="just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«Назови предметы»</a:t>
            </a:r>
          </a:p>
          <a:p>
            <a:pPr marL="45720" indent="0" algn="just"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«Витамины наши друзья»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Рабочий стол\больница\Wtuu3rHnHj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5832" r="6661"/>
          <a:stretch/>
        </p:blipFill>
        <p:spPr bwMode="auto">
          <a:xfrm>
            <a:off x="611560" y="1988840"/>
            <a:ext cx="3736258" cy="30933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больница\WZPmZmrvUg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3503" r="6599"/>
          <a:stretch/>
        </p:blipFill>
        <p:spPr bwMode="auto">
          <a:xfrm>
            <a:off x="4932040" y="2636912"/>
            <a:ext cx="3816424" cy="33832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352928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игры, раскраски.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больница\DKiPDs3xT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9774"/>
          <a:stretch/>
        </p:blipFill>
        <p:spPr bwMode="auto">
          <a:xfrm>
            <a:off x="251520" y="1412776"/>
            <a:ext cx="3384376" cy="34391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больница\yN4eLsjWWb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3262" r="5786"/>
          <a:stretch/>
        </p:blipFill>
        <p:spPr bwMode="auto">
          <a:xfrm>
            <a:off x="4139952" y="2165973"/>
            <a:ext cx="3321762" cy="30908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596336" y="4293096"/>
            <a:ext cx="1432651" cy="23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2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04867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формировании трудовой направленности детей важную роль играет чтение художественных произведений. Своей эмоциональностью, образностью, живостью детская книжка пробуждает интерес, уважение к труду, желание подражать героям литературных произведений.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Admin\Рабочий стол\больница\1A1XrXfiHr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956" r="7292" b="-1"/>
          <a:stretch/>
        </p:blipFill>
        <p:spPr bwMode="auto">
          <a:xfrm>
            <a:off x="899592" y="1772816"/>
            <a:ext cx="4955459" cy="4298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308304" y="4077072"/>
            <a:ext cx="1432651" cy="23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3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120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Самое яркое событие для детей – встреча с людьми разных профессий или приход в гости родителей с рассказами о своих профессиях.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пришла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Дербенева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И.А. – зубной врач.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детский сад\средняя группа\материал на критерии\UMzBwFH7iu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12647" r="5319"/>
          <a:stretch/>
        </p:blipFill>
        <p:spPr bwMode="auto">
          <a:xfrm>
            <a:off x="755576" y="1796387"/>
            <a:ext cx="3334638" cy="4409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детский сад\средняя группа\материал на критерии\KziFmknFND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36879"/>
            <a:ext cx="3258343" cy="43444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0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604867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гости приходят не только к детям, но и к их родителям.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больница\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2" b="20336"/>
          <a:stretch/>
        </p:blipFill>
        <p:spPr bwMode="auto">
          <a:xfrm>
            <a:off x="395536" y="1706427"/>
            <a:ext cx="4320480" cy="2836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детский сад\средняя группа\фото\RLday-QcZI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62004"/>
            <a:ext cx="3839072" cy="2879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8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352928" cy="604867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важное направление в работе.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Родители являются одними из участников образовательного процесса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дошкольной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организации. Без их помощи работа педагогов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имела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 законченного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нашей группы привлекались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изготовлению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атрибутов для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сюжетно-ролевой игры «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Больница», участвовали в подборе стихотворений,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загадок,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раскрасок; иллюстраций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альбома «Кто работает в больнице»; изготовляли книжки-малышки. 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изготовления книжки-малышки «Добрый доктор»</a:t>
            </a:r>
          </a:p>
        </p:txBody>
      </p:sp>
      <p:pic>
        <p:nvPicPr>
          <p:cNvPr id="7170" name="Picture 2" descr="C:\Documents and Settings\Admin\Рабочий стол\больница\0-J_mtJe-B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2552"/>
            <a:ext cx="2098626" cy="27981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больница\oJUjLyLM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084512" cy="23133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Рабочий стол\больница\4A4gDS3XSh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r="24638"/>
          <a:stretch/>
        </p:blipFill>
        <p:spPr bwMode="auto">
          <a:xfrm>
            <a:off x="5868144" y="2492896"/>
            <a:ext cx="3112215" cy="25524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7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120680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Дети с родителями закрепляют полученные знания дома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 descr="C:\Documents and Settings\Admin\Рабочий стол\больница\62TgxAo2QZ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2"/>
          <a:stretch/>
        </p:blipFill>
        <p:spPr bwMode="auto">
          <a:xfrm>
            <a:off x="611560" y="1015907"/>
            <a:ext cx="2476668" cy="280815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больница\6fdLAJOM8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22" y="2281744"/>
            <a:ext cx="2167134" cy="288951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Рабочий стол\больница\IMG_20200426_174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1627"/>
            <a:ext cx="2338636" cy="311818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Admin\Рабочий стол\больница\KNYUryYq65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24" y="3824066"/>
            <a:ext cx="1941779" cy="258903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Admin\Рабочий стол\больница\7MbkBaK9L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9808"/>
            <a:ext cx="1944216" cy="2598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4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264696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endParaRPr lang="ru-RU" b="1" dirty="0" smtClean="0"/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  воспитание, если оно желает счастья человеку,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должно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воспитывать его не для счастья,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приготовить к труду в жизни.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Воспитание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должно развивать в человеке привычку 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труду, оно должно ему дать возможность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отыскать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себя труд в жизни.»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Ушинский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339594" y="4077072"/>
            <a:ext cx="1432651" cy="23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0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192688"/>
          </a:xfrm>
        </p:spPr>
        <p:txBody>
          <a:bodyPr/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Удивительная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страна – Детство!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мечтать о своём будущем, например… Кем быть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>
              <a:lnSpc>
                <a:spcPct val="15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больница\gorod_professiy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20736"/>
            <a:ext cx="5062434" cy="295308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Admin\Рабочий стол\больница\shutterstock_67153333_1439500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8075"/>
            <a:ext cx="3158406" cy="315840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0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человека все закладывается 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детства,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профессиональная направленность в том числе. Раннее начало подготовки ребенка к выбору будущей профессии заключается не в навязывании ребенку того, кем он должен стать,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том, чтобы познакомить ребенка с различными видами труда, чтобы облегчить ему самостоятельный выбор в дальнейшем.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Небогатый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жизненный опыт ребенка позволяет ему судить о 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профессиях людей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представлений о труде взрослых ближайшего окружения (семья, детский сад, больница, магазин).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 мир профессий настолько богат и разнообразен, что ориентация в нем является важнейшим звеном социальной адаптации ребенка.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ранней профориентации личности, начиная с детского возраста, является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актуальной,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имеет социальную значимость для поступательного развития общества, его высоких достижений в различных сферах деятельности. В условиях введения ФГОС дошкольного образования особое значение приобретают вопросы раннего трудового ориентирования детей, так как именно в дошкольном периоде закладываются базовые характеристики, определяющие в дальнейшем профессиональную направленность личности человека.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Детский сад является первой важной ступенью знакомства дошкольников с профессиями, что не только расширяет общую осведомленность об окружающем мире и кругозор детей, но и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 у них определенный элементарный опыт: ребенок овладевает основными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культурными способами деятельности, проявляет инициативу и самостоятельность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познавательно-исследовательской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деятельности, конструировании и др.; способен выбирать себе род занятий, участников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совместной деятельности.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452320" y="4459944"/>
            <a:ext cx="1323592" cy="21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8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619268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дети знакомятся с многообразием и широким выбором профессий. Эти элементарные знания помогут им расширить свои познания о работе родителей, бабушек и дедушек, поближе познакомиться с рабочим местом мамы и папы, узнать, что именно выполняют они на работе. Перед дошкольниками не стоит проблема выбора профессии.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профессиональное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самоопределение взаимосвязано с развитием личности на всех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возрастных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этапах, то дошкольный возраст можно рассматривать как подготовительный,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закладывающий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для профессионального самоопределения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будущее.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сформировать у ребенка эмоциональное отношение к миру профессий, предоставить ему возможность использовать свои силы в доступных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видах деятельности.</a:t>
            </a:r>
          </a:p>
          <a:p>
            <a:pPr marL="45720" lvl="0" indent="0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конкретизировать представления детей о различных профессиях, воспитывать интерес и уважение к людям труда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представления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трудовых действиях, совершаемых взрослыми, о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результатах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способности; обогащать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словарный запас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асширять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кругозор и познавательный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интерес;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положительного отношения и уважения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marL="4572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труду, к людям разных профессий. </a:t>
            </a:r>
          </a:p>
          <a:p>
            <a:pPr marL="45720" lvl="0" indent="0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452320" y="4293096"/>
            <a:ext cx="1323592" cy="21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604720" y="4445496"/>
            <a:ext cx="1323592" cy="21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7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08912" cy="6264696"/>
          </a:xfrm>
        </p:spPr>
        <p:txBody>
          <a:bodyPr/>
          <a:lstStyle/>
          <a:p>
            <a:pPr marL="4572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Формы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работы: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организованная деятельность.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настольные, дидактические игры.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иллюстраций,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 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профессиях.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людьми разных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профессий.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Наблюдения за трудом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092280" y="3861048"/>
            <a:ext cx="1611624" cy="26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9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264696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ведущий вид деятельности ребенка дошкольного возраста. Большое количество своего времени дети проводят за игрой. Следовательно, игра является ключевым средством формирования у детей дошкольного возраста представлений о профессиях взрослых. 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Основным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видом игры, где непосредственно осуществляется ознакомление детей с профессиями взрослых, является сюжетно-ролевая игра. Основная черта сюжетно-ролевой игры – это самостоятельность детей. Они сами выбирают тему игры, определяют линии сюжета, берут на себя роли, решают, где развернуть игру и т.д. При этом дети свободны в выборе средств для создания своего образа.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Documents and Settings\Admin\Рабочий стол\детский сад\старшая группа\фото старшая группа\DSCN28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3371" r="17912"/>
          <a:stretch/>
        </p:blipFill>
        <p:spPr bwMode="auto">
          <a:xfrm>
            <a:off x="251520" y="2708920"/>
            <a:ext cx="3054096" cy="20105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4" name="Picture 2" descr="C:\Documents and Settings\Admin\Рабочий стол\больница\YRkK9dIAak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r="7892"/>
          <a:stretch/>
        </p:blipFill>
        <p:spPr bwMode="auto">
          <a:xfrm>
            <a:off x="3851920" y="2996952"/>
            <a:ext cx="2570600" cy="25609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больница\LjfbsFgTH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36" y="3259003"/>
            <a:ext cx="2190692" cy="29209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больница\12FhGCAUms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40939" r="3241" b="2926"/>
          <a:stretch/>
        </p:blipFill>
        <p:spPr bwMode="auto">
          <a:xfrm>
            <a:off x="1187624" y="4804208"/>
            <a:ext cx="2414016" cy="19290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4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профориентационной работы с детьми невозможно без организации правильной и соответствующей возрастным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особенностям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среды. В группе созданы  уголки «Магазин», «Парикмахерская», «Кухня», «Больница», «Строитель».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больница\tSTz_z1OJ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/>
          <a:stretch/>
        </p:blipFill>
        <p:spPr bwMode="auto">
          <a:xfrm>
            <a:off x="375832" y="2070290"/>
            <a:ext cx="2592288" cy="311836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больница\1VsT9nruJh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026618" cy="270215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Рабочий стол\больница\aW8moZ1o_A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9099" r="3415"/>
          <a:stretch/>
        </p:blipFill>
        <p:spPr bwMode="auto">
          <a:xfrm>
            <a:off x="5652120" y="1700808"/>
            <a:ext cx="3031844" cy="221076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Рабочий стол\больница\qWn02Gt9Ni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/>
          <a:stretch/>
        </p:blipFill>
        <p:spPr bwMode="auto">
          <a:xfrm>
            <a:off x="6372200" y="4149080"/>
            <a:ext cx="2097214" cy="230314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больница\HkdQhqzBJZ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66" y="4809790"/>
            <a:ext cx="2383416" cy="178756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5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61206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 является необходимым условием реализации всех заложенных в человеке возможностей, основа основ достижения любых успехов. Забота о своём здоровье позволяет жить полноценной во всех отношениях жизнью.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Задача раннего формирования культуры здоровья актуальна, своевременна и достаточна сложна. Как укрепить и сохранить здоровье наших детей? Каким образом способствовать формированию физической культуры ребенка? Как привить навыки здорового образа жизни? Когда это надо начинать?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Дошкольный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 является решающим в формировании фундамента физического и психического здоровья. Ведь именно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поможет нам и детям 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сбережении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нашего здоровья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МЕДСЕСТРА, ВРАЧ, ДОКТОР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больница\asdgsag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20042"/>
          <a:stretch/>
        </p:blipFill>
        <p:spPr bwMode="auto">
          <a:xfrm>
            <a:off x="7308304" y="3880485"/>
            <a:ext cx="1432651" cy="236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8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6264696"/>
          </a:xfrm>
        </p:spPr>
        <p:txBody>
          <a:bodyPr/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течении года большое внимание в группе уделялось знакомству детей с профессией врача. Были поставлены следующие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детей о профессии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врача.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словарный запас посредством ознакомления детей с предметами, необходимыми в работе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врача.</a:t>
            </a: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понимание необходимости заботиться о своем здоровье, беречь его, учиться быть здоровыми и вести здоровый образ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lvl="0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уважения к труду взрослых, желание оказывать помощь.</a:t>
            </a:r>
          </a:p>
          <a:p>
            <a:pPr marL="45720" indent="0" algn="just">
              <a:lnSpc>
                <a:spcPct val="150000"/>
              </a:lnSpc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больница\QcgpGe2JeX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b="3121"/>
          <a:stretch/>
        </p:blipFill>
        <p:spPr bwMode="auto">
          <a:xfrm>
            <a:off x="467544" y="2996952"/>
            <a:ext cx="4090452" cy="3042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больница\UfaBoOmnf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79" y="2636912"/>
            <a:ext cx="3092109" cy="41228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2413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FEWJDCXMVWZU-214-1303</_dlc_DocId>
    <_dlc_DocIdUrl xmlns="a19fce79-9b6c-46ea-827f-b80865df0bfe">
      <Url>http://www.eduportal44.ru/Pyschug/sol/_layouts/15/DocIdRedir.aspx?ID=FEWJDCXMVWZU-214-1303</Url>
      <Description>FEWJDCXMVWZU-214-1303</Description>
    </_dlc_DocIdUrl>
  </documentManagement>
</p:properties>
</file>

<file path=customXml/itemProps1.xml><?xml version="1.0" encoding="utf-8"?>
<ds:datastoreItem xmlns:ds="http://schemas.openxmlformats.org/officeDocument/2006/customXml" ds:itemID="{37AF40C5-6A2F-40D6-8B31-C23502998451}"/>
</file>

<file path=customXml/itemProps2.xml><?xml version="1.0" encoding="utf-8"?>
<ds:datastoreItem xmlns:ds="http://schemas.openxmlformats.org/officeDocument/2006/customXml" ds:itemID="{EE3498E1-A401-4923-80AE-0760F88AFC0A}"/>
</file>

<file path=customXml/itemProps3.xml><?xml version="1.0" encoding="utf-8"?>
<ds:datastoreItem xmlns:ds="http://schemas.openxmlformats.org/officeDocument/2006/customXml" ds:itemID="{FA4E1117-0FA2-46C2-BEC6-A42C80E82DDC}"/>
</file>

<file path=customXml/itemProps4.xml><?xml version="1.0" encoding="utf-8"?>
<ds:datastoreItem xmlns:ds="http://schemas.openxmlformats.org/officeDocument/2006/customXml" ds:itemID="{A9EDEB71-75AF-4D6E-B1FE-2EE9A4AC7F14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2097</TotalTime>
  <Words>97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dcterms:created xsi:type="dcterms:W3CDTF">2020-04-29T05:18:47Z</dcterms:created>
  <dcterms:modified xsi:type="dcterms:W3CDTF">2020-05-04T08:13:45Z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59383308-81d8-45bc-a8da-4953204eeef7</vt:lpwstr>
  </property>
</Properties>
</file>