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29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78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19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9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36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23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08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36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327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6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570D9-EF20-4F84-B1BE-9B6E7643638F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A4A80-2F59-4530-A3FF-1AF7B45C3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54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Дидактическое пособие «Книжка-малышка»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atherineasquithgallery.com/uploads/posts/2021-02/1613637969_113-p-fon-dlya-prezentatsii-den-studenta-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1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4740" y="1030288"/>
            <a:ext cx="804672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Дидактическое </a:t>
            </a:r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пособие</a:t>
            </a:r>
          </a:p>
          <a:p>
            <a:r>
              <a:rPr lang="ru-RU" sz="60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   </a:t>
            </a:r>
            <a:r>
              <a:rPr lang="ru-RU" sz="6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«</a:t>
            </a:r>
            <a:r>
              <a:rPr lang="ru-RU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Книжка-малышка</a:t>
            </a:r>
            <a:r>
              <a:rPr lang="ru-RU" sz="6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»</a:t>
            </a:r>
          </a:p>
          <a:p>
            <a:endParaRPr lang="ru-RU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Подобина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Наталья Николаевна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Воспитатель МДОУ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детский сад «Солнышко»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с. Пыщуг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2022 год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5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87" y="-297"/>
            <a:ext cx="1233937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0400" y="2057860"/>
            <a:ext cx="8714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4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37969_113-p-fon-dlya-prezentatsii-den-studenta-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41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90580" y="151179"/>
            <a:ext cx="46372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</a:t>
            </a:r>
            <a:endParaRPr lang="ru-RU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3709" y="920620"/>
            <a:ext cx="9615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	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7053" y="766731"/>
            <a:ext cx="931025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работе с детьми с ограниченными возможностями здоровья вопрос познавательного сенсорного развития встает особенно актуально.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Всестороннее представление об окружающем предметном мире у ребенка не может сложиться без тактильно-двигательного восприятия, так как именно оно лежит в основе познания. Для того чтобы в памяти ребёнка-дошкольника закрепилось понятие, его название, он должен это увидеть, услышать, попробовать и потрогать. У детей с ограниченными возможностями здоровья возникают  трудности установления контакта,  недостаточность восприятия (зрительного, слухового, тактильно-двигательного), затруднена ориентировочно-исследовательская деятельность, направленная на исследование свойств и качеств предметов.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сенсорных способностей достигается с помощью дидактических игр и пособий.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Игры с сенсорными пособиями помогают заинтересовать, отвлечь ребёнка, обеспечить наиболее успешное выполнение задания, развивают познавательные и речевые процессы. Дидактическая игра это универсальное средство для воспитания и развития детей с ОВЗ, способствует развитию восприятия; памяти; мышления.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07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87" y="-297"/>
            <a:ext cx="1233937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43746" y="2367171"/>
            <a:ext cx="75784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 разработки пособия : стимулировать познавательный, исследовательский интерес, способствовать развитию восприятия, внимания, речи (пополнение активного и пассивного словаря, формирование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фразовой речи).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51550" y="671990"/>
            <a:ext cx="13708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0939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87" y="-297"/>
            <a:ext cx="1233937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8217" y="1905506"/>
            <a:ext cx="76892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 :</a:t>
            </a:r>
            <a:endParaRPr lang="ru-RU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навык  последовательного выполнения всех предметных действий и операций;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умение осязательно обследовать, умение планировать свои действия;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зрительное восприятие; внимание, память, мышление; познавательный интерес, усидчивость, мелкую моторику пальцев рук.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5910" y="796683"/>
            <a:ext cx="1853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2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" y="-594"/>
            <a:ext cx="1233937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5634" y="204255"/>
            <a:ext cx="35926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часть</a:t>
            </a:r>
            <a:endParaRPr lang="ru-RU" sz="3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5103" b="7551"/>
          <a:stretch/>
        </p:blipFill>
        <p:spPr>
          <a:xfrm>
            <a:off x="9383598" y="3746167"/>
            <a:ext cx="2682538" cy="2766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104" y="2645627"/>
            <a:ext cx="2687782" cy="28091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24464" y="772997"/>
            <a:ext cx="78416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«Книжка-малышка» это многофункциональное дидактическое пособие, представляет собой мобильный, полифункциональный набор дидактических игр развивающей направленности собранных в книгу, состоящую из четырех мягких страниц. Включает в себя съемные детали, различные виды креплений. Наличие предметных, мобильных «мягких» картинок в книге позволяет активизировать речевую деятельность и повышает интерес к познанию нового.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3" t="22828" r="17138" b="3031"/>
          <a:stretch/>
        </p:blipFill>
        <p:spPr>
          <a:xfrm>
            <a:off x="3956211" y="3662040"/>
            <a:ext cx="2458444" cy="28505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2667" r="11750"/>
          <a:stretch/>
        </p:blipFill>
        <p:spPr>
          <a:xfrm>
            <a:off x="153894" y="929051"/>
            <a:ext cx="3802317" cy="38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1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87" y="-297"/>
            <a:ext cx="1233937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34145" y="399549"/>
            <a:ext cx="8465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Данное пособие позволяет развивать у детей сенсорные способности «Найди фигуру», «Подбери по цвету», Собери пирамидку».</a:t>
            </a:r>
            <a:endParaRPr lang="ru-R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3" t="2013" r="1333" b="18011"/>
          <a:stretch/>
        </p:blipFill>
        <p:spPr>
          <a:xfrm>
            <a:off x="2019734" y="1569626"/>
            <a:ext cx="4556761" cy="4859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3999" r="-1333" b="16667"/>
          <a:stretch/>
        </p:blipFill>
        <p:spPr>
          <a:xfrm>
            <a:off x="7226877" y="1911218"/>
            <a:ext cx="4388427" cy="464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87" y="-297"/>
            <a:ext cx="1233937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0439" y="184204"/>
            <a:ext cx="87837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основой успешного овладения любой деятельностью, направленной на формирование целостной картины мира и познавательного интереса детей дошкольного возраста «Кто где, живет?», «Кто что ест?». Наличие предметных, мобильных «мягких» картинок в книге позволит активизировать речевую деятельность и 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повысить 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 к познанию нового.</a:t>
            </a:r>
            <a:endParaRPr lang="ru-RU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3333" r="8917"/>
          <a:stretch/>
        </p:blipFill>
        <p:spPr>
          <a:xfrm rot="16200000">
            <a:off x="1358535" y="2147934"/>
            <a:ext cx="4534689" cy="4223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9332" r="12350" b="4197"/>
          <a:stretch/>
        </p:blipFill>
        <p:spPr>
          <a:xfrm rot="16365526">
            <a:off x="6563832" y="1898474"/>
            <a:ext cx="4847724" cy="472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87" y="-297"/>
            <a:ext cx="1233937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14946" y="376490"/>
            <a:ext cx="9351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Рассматривая книгу, ребенок не только изучает её, но и выполняет различные задания: учится сравнивать, обобщать предметы - «Фрукты и овощи», «Что, где растет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?». </a:t>
            </a:r>
            <a:endParaRPr lang="ru-RU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444" t="4882" r="444" b="15961"/>
          <a:stretch/>
        </p:blipFill>
        <p:spPr>
          <a:xfrm>
            <a:off x="2220245" y="1577340"/>
            <a:ext cx="4761621" cy="5140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8000" r="4518" b="17667"/>
          <a:stretch/>
        </p:blipFill>
        <p:spPr>
          <a:xfrm>
            <a:off x="7406639" y="1620417"/>
            <a:ext cx="4636527" cy="50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87" y="-297"/>
            <a:ext cx="1233937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66655" y="723037"/>
            <a:ext cx="75091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</a:p>
          <a:p>
            <a:pPr>
              <a:spcAft>
                <a:spcPts val="0"/>
              </a:spcAft>
            </a:pP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помнить, что дидактическое пособие должно создавать</a:t>
            </a:r>
            <a:endParaRPr lang="ru-RU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Хорошее настроение;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Вызывать радость;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радуется тому:</a:t>
            </a:r>
            <a:endParaRPr lang="ru-RU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узнал что-то новое;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Радуется своему достижению;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Что-то сделал;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Радуется первым совместным с другими детьми действиям и переживаниям.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19fce79-9b6c-46ea-827f-b80865df0bfe">FEWJDCXMVWZU-214-1002</_dlc_DocId>
    <_dlc_DocIdUrl xmlns="a19fce79-9b6c-46ea-827f-b80865df0bfe">
      <Url>http://www.eduportal44.ru/Pyschug/sol/_layouts/15/DocIdRedir.aspx?ID=FEWJDCXMVWZU-214-1002</Url>
      <Description>FEWJDCXMVWZU-214-1002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0D8985C763D4F4F92AD940F18099DA0" ma:contentTypeVersion="0" ma:contentTypeDescription="Создание документа." ma:contentTypeScope="" ma:versionID="32db4435110b5cfae789eeab306c7a2b">
  <xsd:schema xmlns:xsd="http://www.w3.org/2001/XMLSchema" xmlns:xs="http://www.w3.org/2001/XMLSchema" xmlns:p="http://schemas.microsoft.com/office/2006/metadata/properties" xmlns:ns2="a19fce79-9b6c-46ea-827f-b80865df0bfe" targetNamespace="http://schemas.microsoft.com/office/2006/metadata/properties" ma:root="true" ma:fieldsID="fa05fb1a6638181926cec0c3c463a927" ns2:_="">
    <xsd:import namespace="a19fce79-9b6c-46ea-827f-b80865df0bf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fce79-9b6c-46ea-827f-b80865df0bf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2C58B7-FFE5-4E15-90EF-6BC4FAD58925}"/>
</file>

<file path=customXml/itemProps2.xml><?xml version="1.0" encoding="utf-8"?>
<ds:datastoreItem xmlns:ds="http://schemas.openxmlformats.org/officeDocument/2006/customXml" ds:itemID="{51399EB9-49CE-489B-8832-2D1F9753C274}"/>
</file>

<file path=customXml/itemProps3.xml><?xml version="1.0" encoding="utf-8"?>
<ds:datastoreItem xmlns:ds="http://schemas.openxmlformats.org/officeDocument/2006/customXml" ds:itemID="{B0C704C6-EE3F-4B7C-8746-4D26BEDF25DE}"/>
</file>

<file path=customXml/itemProps4.xml><?xml version="1.0" encoding="utf-8"?>
<ds:datastoreItem xmlns:ds="http://schemas.openxmlformats.org/officeDocument/2006/customXml" ds:itemID="{EE62396E-AF51-498A-B7DC-E394F3163EE6}"/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256</Words>
  <Application>Microsoft Office PowerPoint</Application>
  <PresentationFormat>Широкоэкранный</PresentationFormat>
  <Paragraphs>44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Дидактическое пособие «Книжка-малышка»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15</cp:revision>
  <dcterms:created xsi:type="dcterms:W3CDTF">2022-02-24T17:56:35Z</dcterms:created>
  <dcterms:modified xsi:type="dcterms:W3CDTF">2022-03-14T18:27:38Z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0x010100C0D8985C763D4F4F92AD940F18099DA0</vt:lpwstr>
  </property>
  <property fmtid="{D5CDD505-2E9C-101B-9397-08002B2CF9AE}" pid="3" name="_dlc_DocIdItemGuid">
    <vt:lpwstr>5a47678d-905f-4c17-9a26-4d27279c6a4b</vt:lpwstr>
  </property>
</Properties>
</file>