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2" r:id="rId3"/>
    <p:sldId id="281" r:id="rId4"/>
    <p:sldId id="280" r:id="rId5"/>
    <p:sldId id="284" r:id="rId6"/>
    <p:sldId id="285" r:id="rId7"/>
    <p:sldId id="287" r:id="rId8"/>
    <p:sldId id="288" r:id="rId9"/>
    <p:sldId id="28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05ABD-C8B3-4037-ADBE-0F7FABB7B2A3}" type="datetimeFigureOut">
              <a:rPr lang="ru-RU" smtClean="0"/>
              <a:pPr/>
              <a:t>30.01.2022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468A5-BCFD-4EB9-A8FF-61A63CA946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81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Дидактическая игра «Красный, желтый, зеленый»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468A5-BCFD-4EB9-A8FF-61A63CA946A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6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8E954-3BA0-4520-A7D9-C29D308C1B5B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E874-052A-4D34-994E-8CC61097A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40FE9-51BF-4CFC-840C-47D20A0CA544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85BE-0EBF-4CCB-A378-FA6F75DEE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8DDD1-93DC-4CC5-BF87-720D10A53937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C95D-659F-4866-9C0D-E682D91140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74F69-6F88-4856-B9CD-147E587094E4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E4C7C-74EA-43C6-9A3A-377C00FF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BAA5-AEF6-4C10-971C-B022B75680D7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E215-0956-4A33-8CF2-350D698E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FCEFA-2961-4749-8A10-2DD373A8B360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9509B-F68C-4017-A8F3-533FAAE0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024B2-03EF-4E16-B5CE-DE13CD5FECE4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8A5B0-63F2-4B3F-9E36-7FEB822FC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69D5-794C-49F2-82B2-047690FCD6DF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2205A-6F08-41DA-BAC8-6238C5769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F1936-21B5-4ECE-A658-51129CC66C76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4BC8-AD5D-4C09-BFDF-6E88951B5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AE7AB-F0E8-402B-AA5F-49BA5D14C81B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8BB25-B007-498E-A158-741A0D64C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4EC5C-7E71-4DA1-8D60-214C48D3E290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5BB92-797C-4FAD-8F30-1FEF30C960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Копия СВЕТОФОРЧИК\Копия (2) г7ш78вак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558784-F11B-4E09-9F69-D8A9AE5C3541}" type="datetimeFigureOut">
              <a:rPr lang="ru-RU"/>
              <a:pPr>
                <a:defRPr/>
              </a:pPr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248DE27-2EAE-4706-ABB6-0D7E3393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8733355">
            <a:off x="-245284" y="3696492"/>
            <a:ext cx="44641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rgbClr val="7030A0"/>
                  </a:soli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Дорожные</a:t>
            </a:r>
            <a:endParaRPr lang="ru-RU" sz="5400" b="1" dirty="0">
              <a:ln w="9000" cmpd="sng">
                <a:solidFill>
                  <a:srgbClr val="7030A0"/>
                </a:soli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shape">
                  <a:fillToRect l="50000" t="50000" r="50000" b="50000"/>
                </a:path>
                <a:tileRect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176761">
            <a:off x="5796257" y="3185744"/>
            <a:ext cx="254108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/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знаки</a:t>
            </a:r>
          </a:p>
        </p:txBody>
      </p:sp>
    </p:spTree>
  </p:cSld>
  <p:clrMapOvr>
    <a:masterClrMapping/>
  </p:clrMapOvr>
  <p:transition advTm="753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718733"/>
            <a:ext cx="6192688" cy="353943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окошке красный горит,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Стой, не спеши, он говорит.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Красный свет - идти опасно,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рискуй собой напрасно</a:t>
            </a:r>
            <a:r>
              <a:rPr lang="ru-RU" sz="3200" dirty="0">
                <a:solidFill>
                  <a:srgbClr val="2F2F2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defRPr/>
            </a:pPr>
            <a:endParaRPr lang="ru-RU" sz="3200" b="1" spc="50" dirty="0" smtClean="0">
              <a:ln w="11430"/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358063" y="4786313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7358063" y="3857625"/>
            <a:ext cx="1000125" cy="92868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786188" y="0"/>
            <a:ext cx="1500187" cy="1285875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4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2402" y="1556792"/>
            <a:ext cx="5213734" cy="34163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вдруг желтое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Вспыхнет окошко,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Подожди, </a:t>
            </a:r>
            <a:endParaRPr lang="ru-RU" sz="3600" b="1" dirty="0" smtClean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постой немножко.</a:t>
            </a:r>
            <a:endParaRPr lang="ru-RU" sz="3600" b="1" dirty="0">
              <a:ln w="10541" cmpd="sng">
                <a:solidFill>
                  <a:srgbClr val="FFFF0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4786313"/>
            <a:ext cx="928688" cy="928687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429500" y="3857625"/>
            <a:ext cx="928688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358063" y="5786438"/>
            <a:ext cx="1000125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3714750" y="142875"/>
            <a:ext cx="1428750" cy="1285875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21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5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5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5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5643602" cy="31085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окошке зеленый горит,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Ясно путь пешеходу открыт!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Зеленый свет зажегся вдруг,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Теперь идти ты можешь друг.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defRPr/>
            </a:pPr>
            <a:endParaRPr lang="ru-RU" sz="2800" dirty="0">
              <a:ln w="10160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429500" y="5794145"/>
            <a:ext cx="928688" cy="85504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429500" y="4786313"/>
            <a:ext cx="928688" cy="9286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358063" y="3857625"/>
            <a:ext cx="1000125" cy="92868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857625" y="0"/>
            <a:ext cx="1500188" cy="1412776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Tm="173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53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53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000"/>
                            </p:stCondLst>
                            <p:childTnLst>
                              <p:par>
                                <p:cTn id="87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53" presetClass="entr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07704" y="1642162"/>
            <a:ext cx="5214942" cy="47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ru-RU" sz="4000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dirty="0">
                <a:ln>
                  <a:solidFill>
                    <a:srgbClr val="FF0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красный – молчим</a:t>
            </a:r>
          </a:p>
          <a:p>
            <a:pPr algn="r">
              <a:defRPr/>
            </a:pPr>
            <a:endParaRPr lang="ru-RU" sz="40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endParaRPr lang="ru-RU" sz="14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endParaRPr lang="ru-RU" sz="105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>
              <a:defRPr/>
            </a:pPr>
            <a:r>
              <a:rPr lang="ru-RU" sz="4000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dirty="0">
                <a:ln>
                  <a:solidFill>
                    <a:srgbClr val="FFC00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желтый – хлопаем</a:t>
            </a:r>
            <a:endParaRPr lang="ru-RU" sz="4000" dirty="0">
              <a:ln>
                <a:solidFill>
                  <a:srgbClr val="FFC00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algn="r" eaLnBrk="0" hangingPunct="0">
              <a:defRPr/>
            </a:pPr>
            <a:r>
              <a:rPr lang="ru-RU" sz="4000" dirty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endParaRPr lang="ru-RU" sz="105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 eaLnBrk="0" hangingPunct="0">
              <a:defRPr/>
            </a:pPr>
            <a:endParaRPr lang="ru-RU" sz="4000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algn="r" eaLnBrk="0" hangingPunct="0">
              <a:defRPr/>
            </a:pPr>
            <a:r>
              <a:rPr lang="ru-RU" sz="4000" dirty="0">
                <a:ln>
                  <a:solidFill>
                    <a:srgbClr val="00B050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3500000" scaled="1"/>
                  <a:tileRect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зеленый – топаем</a:t>
            </a:r>
            <a:endParaRPr lang="ru-RU" sz="4000" dirty="0">
              <a:ln>
                <a:solidFill>
                  <a:srgbClr val="00B050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3500000" scaled="1"/>
                <a:tileRect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  <a:p>
            <a:pPr eaLnBrk="0" hangingPunct="0">
              <a:defRPr/>
            </a:pPr>
            <a:endParaRPr lang="ru-RU" dirty="0">
              <a:latin typeface="Arial" pitchFamily="34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857250" y="1428750"/>
            <a:ext cx="1714500" cy="1714500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85813" y="3143250"/>
            <a:ext cx="1714500" cy="1714500"/>
          </a:xfrm>
          <a:prstGeom prst="flowChartConnector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714375" y="4857750"/>
            <a:ext cx="1857375" cy="1857375"/>
          </a:xfrm>
          <a:prstGeom prst="flowChartConnector">
            <a:avLst/>
          </a:prstGeom>
          <a:solidFill>
            <a:srgbClr val="00B05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40602" y="105311"/>
            <a:ext cx="527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4000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C00000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1"/>
                  <a:tileRect/>
                </a:gradFill>
                <a:latin typeface="Calibri" pitchFamily="34" charset="0"/>
              </a:rPr>
              <a:t>        Поиграем!!!</a:t>
            </a:r>
            <a:endParaRPr lang="ru-RU" sz="4000" dirty="0">
              <a:ln w="12700">
                <a:solidFill>
                  <a:srgbClr val="7030A0"/>
                </a:solidFill>
              </a:ln>
              <a:gradFill flip="none" rotWithShape="1">
                <a:gsLst>
                  <a:gs pos="0">
                    <a:srgbClr val="C00000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2700000" scaled="1"/>
                <a:tileRect/>
              </a:gradFill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45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3" grpId="4" animBg="1"/>
      <p:bldP spid="4" grpId="0" animBg="1"/>
      <p:bldP spid="4" grpId="1" animBg="1"/>
      <p:bldP spid="4" grpId="2" animBg="1"/>
      <p:bldP spid="4" grpId="3" animBg="1"/>
      <p:bldP spid="4" grpId="4" animBg="1"/>
      <p:bldP spid="5" grpId="0" animBg="1"/>
      <p:bldP spid="5" grpId="1" animBg="1"/>
      <p:bldP spid="5" grpId="2" animBg="1"/>
      <p:bldP spid="5" grpId="3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  <a:ea typeface="+mn-ea"/>
                <a:cs typeface="+mn-cs"/>
              </a:rPr>
              <a:t>На проезжей части строго</a:t>
            </a:r>
            <a:br>
              <a:rPr lang="ru-RU" sz="36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  <a:ea typeface="+mn-ea"/>
                <a:cs typeface="+mn-cs"/>
              </a:rPr>
            </a:br>
            <a:r>
              <a:rPr lang="ru-RU" sz="36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  <a:ea typeface="+mn-ea"/>
                <a:cs typeface="+mn-cs"/>
              </a:rPr>
              <a:t>игры все запрещены!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76064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6017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776864" cy="1185244"/>
          </a:xfrm>
        </p:spPr>
        <p:txBody>
          <a:bodyPr/>
          <a:lstStyle/>
          <a:p>
            <a:r>
              <a:rPr lang="ru-RU" sz="32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Полосатая лошадка</a:t>
            </a:r>
            <a:br>
              <a:rPr lang="ru-RU" sz="32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</a:br>
            <a:r>
              <a:rPr lang="ru-RU" sz="32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Вам подскажет на пути,</a:t>
            </a:r>
            <a:br>
              <a:rPr lang="ru-RU" sz="32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</a:br>
            <a:r>
              <a:rPr lang="ru-RU" sz="3200" b="1" dirty="0" smtClean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где дорогу перейти…</a:t>
            </a:r>
            <a:endParaRPr lang="ru-RU" sz="40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8" y="1556792"/>
            <a:ext cx="5792123" cy="4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76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776"/>
            <a:ext cx="8229600" cy="1143000"/>
          </a:xfrm>
        </p:spPr>
        <p:txBody>
          <a:bodyPr/>
          <a:lstStyle/>
          <a:p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Свет зеленый говорит:</a:t>
            </a:r>
            <a:b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</a:br>
            <a:r>
              <a:rPr lang="ru-RU" sz="3600" b="1" dirty="0">
                <a:ln w="12700">
                  <a:solidFill>
                    <a:srgbClr val="7030A0"/>
                  </a:solidFill>
                </a:ln>
                <a:gradFill flip="none"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effectLst>
                  <a:glow rad="101600">
                    <a:srgbClr val="7FD13B">
                      <a:satMod val="175000"/>
                      <a:alpha val="40000"/>
                    </a:srgbClr>
                  </a:glow>
                </a:effectLst>
                <a:latin typeface="Arial" charset="0"/>
              </a:rPr>
              <a:t>Пешеходам путь открыт!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1412776"/>
            <a:ext cx="522412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79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8028" y="1700808"/>
            <a:ext cx="6174432" cy="376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Всё время будь внимательным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помни наперёд: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Свои </a:t>
            </a: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имеют правила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Шофёр и пешеход!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 свиданья, счастливого пути!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EB8803"/>
              </a:buClr>
              <a:buSzPct val="8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5713" algn="l"/>
                <a:tab pos="5791200" algn="l"/>
                <a:tab pos="6515100" algn="l"/>
                <a:tab pos="7237413" algn="l"/>
                <a:tab pos="7961313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8536045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2.1|3.4|2.6|2.3|2.5|2.6|2.7|2.7|3.4|2.9|2.7|2.9|2.8|2.8"/>
</p:tagLst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19fce79-9b6c-46ea-827f-b80865df0bfe">FEWJDCXMVWZU-214-997</_dlc_DocId>
    <_dlc_DocIdUrl xmlns="a19fce79-9b6c-46ea-827f-b80865df0bfe">
      <Url>http://www.eduportal44.ru/Pyschug/sol/_layouts/15/DocIdRedir.aspx?ID=FEWJDCXMVWZU-214-997</Url>
      <Description>FEWJDCXMVWZU-214-997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0D8985C763D4F4F92AD940F18099DA0" ma:contentTypeVersion="0" ma:contentTypeDescription="Создание документа." ma:contentTypeScope="" ma:versionID="32db4435110b5cfae789eeab306c7a2b">
  <xsd:schema xmlns:xsd="http://www.w3.org/2001/XMLSchema" xmlns:xs="http://www.w3.org/2001/XMLSchema" xmlns:p="http://schemas.microsoft.com/office/2006/metadata/properties" xmlns:ns2="a19fce79-9b6c-46ea-827f-b80865df0bfe" targetNamespace="http://schemas.microsoft.com/office/2006/metadata/properties" ma:root="true" ma:fieldsID="fa05fb1a6638181926cec0c3c463a927" ns2:_="">
    <xsd:import namespace="a19fce79-9b6c-46ea-827f-b80865df0bf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9fce79-9b6c-46ea-827f-b80865df0bf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129713-3F7F-4C56-9C68-AF9BD552CA6D}"/>
</file>

<file path=customXml/itemProps2.xml><?xml version="1.0" encoding="utf-8"?>
<ds:datastoreItem xmlns:ds="http://schemas.openxmlformats.org/officeDocument/2006/customXml" ds:itemID="{493980AE-F156-4534-8E0B-CB181DC68DD5}"/>
</file>

<file path=customXml/itemProps3.xml><?xml version="1.0" encoding="utf-8"?>
<ds:datastoreItem xmlns:ds="http://schemas.openxmlformats.org/officeDocument/2006/customXml" ds:itemID="{682AF3B1-3AC1-4069-A96C-12510A70ADD8}"/>
</file>

<file path=customXml/itemProps4.xml><?xml version="1.0" encoding="utf-8"?>
<ds:datastoreItem xmlns:ds="http://schemas.openxmlformats.org/officeDocument/2006/customXml" ds:itemID="{8C1C9756-4A35-4C6B-BBDF-A45F3B2921B7}"/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537</TotalTime>
  <Words>119</Words>
  <Application>Microsoft Office PowerPoint</Application>
  <PresentationFormat>Экран (4:3)</PresentationFormat>
  <Paragraphs>35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проезжей части строго игры все запрещены!</vt:lpstr>
      <vt:lpstr>Полосатая лошадка Вам подскажет на пути, где дорогу перейти…</vt:lpstr>
      <vt:lpstr>Свет зеленый говорит: Пешеходам путь открыт!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Шаповал Виктория Николаевна</dc:creator>
  <cp:lastModifiedBy>Дом</cp:lastModifiedBy>
  <cp:revision>51</cp:revision>
  <dcterms:created xsi:type="dcterms:W3CDTF">2010-08-08T18:35:59Z</dcterms:created>
  <dcterms:modified xsi:type="dcterms:W3CDTF">2022-01-30T16:09:20Z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0x010100C0D8985C763D4F4F92AD940F18099DA0</vt:lpwstr>
  </property>
  <property fmtid="{D5CDD505-2E9C-101B-9397-08002B2CF9AE}" pid="3" name="_dlc_DocIdItemGuid">
    <vt:lpwstr>1fa736e8-f784-4c39-bcde-4f3c84816798</vt:lpwstr>
  </property>
</Properties>
</file>