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00"/>
    <a:srgbClr val="99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на тему</a:t>
            </a:r>
            <a:b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«Русские народные художественные промыслы»</a:t>
            </a:r>
            <a:b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5212080" cy="39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1620983" cy="1645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1578935" cy="2011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1920240" cy="192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Новая папка (2)\zhostovo-1-e1416746903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22729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400600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336600"/>
                </a:solidFill>
              </a:rPr>
              <a:t>Они круглые</a:t>
            </a:r>
            <a:r>
              <a:rPr lang="ru-RU" sz="2000" b="1" i="1" dirty="0">
                <a:solidFill>
                  <a:srgbClr val="336600"/>
                </a:solidFill>
              </a:rPr>
              <a:t>, овальные, железные,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336600"/>
                </a:solidFill>
              </a:rPr>
              <a:t>Красивые и в доме полезные.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336600"/>
                </a:solidFill>
              </a:rPr>
              <a:t>Чёрные, синие, зелёные, </a:t>
            </a:r>
            <a:r>
              <a:rPr lang="ru-RU" sz="2000" b="1" i="1" dirty="0" smtClean="0">
                <a:solidFill>
                  <a:srgbClr val="336600"/>
                </a:solidFill>
              </a:rPr>
              <a:t>красные</a:t>
            </a:r>
            <a:endParaRPr lang="ru-RU" sz="2000" b="1" i="1" dirty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336600"/>
                </a:solidFill>
              </a:rPr>
              <a:t>Удивительно прекрасные!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336600"/>
                </a:solidFill>
              </a:rPr>
              <a:t>Ромашки, розы, незабудки мазками нанесли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336600"/>
                </a:solidFill>
              </a:rPr>
              <a:t>Цветы сразу расцвели</a:t>
            </a:r>
            <a:r>
              <a:rPr lang="ru-RU" sz="2000" b="1" i="1" dirty="0" smtClean="0">
                <a:solidFill>
                  <a:srgbClr val="336600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(</a:t>
            </a:r>
            <a:r>
              <a:rPr lang="ru-RU" sz="2000" b="1" i="1" dirty="0" err="1">
                <a:solidFill>
                  <a:srgbClr val="FF0000"/>
                </a:solidFill>
              </a:rPr>
              <a:t>Жостовские</a:t>
            </a:r>
            <a:r>
              <a:rPr lang="ru-RU" sz="2000" b="1" i="1" dirty="0">
                <a:solidFill>
                  <a:srgbClr val="FF0000"/>
                </a:solidFill>
              </a:rPr>
              <a:t> подносы.)</a:t>
            </a:r>
          </a:p>
          <a:p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D:\Новая папка (2)\DSC_0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293424" cy="237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21088"/>
            <a:ext cx="300941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2657"/>
            <a:ext cx="4824536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Ими раньше украшали стены, </a:t>
            </a:r>
          </a:p>
          <a:p>
            <a:pPr marL="0" indent="0">
              <a:buNone/>
            </a:pPr>
            <a:r>
              <a:rPr lang="ru-RU" sz="2000" b="1" i="1" dirty="0" smtClean="0"/>
              <a:t>Покрывали лавки, сундуки.</a:t>
            </a:r>
          </a:p>
          <a:p>
            <a:pPr marL="0" indent="0">
              <a:buNone/>
            </a:pPr>
            <a:r>
              <a:rPr lang="ru-RU" sz="2000" b="1" i="1" dirty="0" smtClean="0"/>
              <a:t>Мягкие, пушистые! Яркие цветки</a:t>
            </a:r>
          </a:p>
          <a:p>
            <a:pPr marL="0" indent="0">
              <a:buNone/>
            </a:pPr>
            <a:r>
              <a:rPr lang="ru-RU" sz="2000" b="1" i="1" dirty="0" smtClean="0"/>
              <a:t>Отличают наши сибирские </a:t>
            </a:r>
            <a:r>
              <a:rPr lang="ru-RU" sz="2000" b="1" i="1" dirty="0" smtClean="0">
                <a:solidFill>
                  <a:srgbClr val="FF0000"/>
                </a:solidFill>
              </a:rPr>
              <a:t>(ковры).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47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88036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88036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0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10801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Эти скульптуры не из дерева, не из глины.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Их вырезают мастера тобольские уже ни одно поколение.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FF0000"/>
                </a:solidFill>
              </a:rPr>
              <a:t>(Скульптуры и миниатюры из </a:t>
            </a:r>
            <a:r>
              <a:rPr lang="ru-RU" sz="2200" b="1" i="1" dirty="0">
                <a:solidFill>
                  <a:srgbClr val="FF0000"/>
                </a:solidFill>
              </a:rPr>
              <a:t>бивня мамонта, зуба кашалота и лосиного рога </a:t>
            </a:r>
            <a:r>
              <a:rPr lang="ru-RU" sz="2200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ru-RU" sz="3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095174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01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8640"/>
            <a:ext cx="3888432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Резные ложки и ковши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Ты разгляди-ка не спеши,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Там травка </a:t>
            </a:r>
            <a:r>
              <a:rPr lang="ru-RU" sz="2200" b="1" i="1" dirty="0" smtClean="0">
                <a:solidFill>
                  <a:srgbClr val="C00000"/>
                </a:solidFill>
              </a:rPr>
              <a:t>вьётся </a:t>
            </a:r>
            <a:r>
              <a:rPr lang="ru-RU" sz="2200" b="1" i="1" dirty="0">
                <a:solidFill>
                  <a:srgbClr val="C00000"/>
                </a:solidFill>
              </a:rPr>
              <a:t>и цветы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Растут невиданной красоты.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Блестят они как золотые,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C00000"/>
                </a:solidFill>
              </a:rPr>
              <a:t>А может, солнцем налитые.</a:t>
            </a:r>
          </a:p>
          <a:p>
            <a:pPr marL="0" indent="0">
              <a:buNone/>
            </a:pPr>
            <a:r>
              <a:rPr lang="ru-RU" sz="2200" b="1" i="1" dirty="0">
                <a:solidFill>
                  <a:srgbClr val="FF0000"/>
                </a:solidFill>
              </a:rPr>
              <a:t>             </a:t>
            </a:r>
            <a:r>
              <a:rPr lang="ru-RU" sz="2200" b="1" i="1" dirty="0" smtClean="0">
                <a:solidFill>
                  <a:srgbClr val="FF0000"/>
                </a:solidFill>
              </a:rPr>
              <a:t>(Хохлома</a:t>
            </a:r>
            <a:r>
              <a:rPr lang="ru-RU" sz="2200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715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5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04664"/>
            <a:ext cx="4896544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Глину замесили,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Козлов, барашков налепили.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В печке обожгли, белизну навели.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Яркие краски взяли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Кружочками, полосками </a:t>
            </a:r>
            <a:r>
              <a:rPr lang="ru-RU" sz="2000" b="1" i="1" dirty="0" smtClean="0">
                <a:solidFill>
                  <a:srgbClr val="FF0000"/>
                </a:solidFill>
              </a:rPr>
              <a:t>игрушки расписали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(Дымковские игрушки)</a:t>
            </a:r>
            <a:endParaRPr lang="ru-RU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096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339472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Коклюшки скакали –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Воротник связали.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Ещё поскакали – 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Скатерть связали</a:t>
            </a:r>
            <a:r>
              <a:rPr lang="ru-RU" sz="1800" b="1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Это что за красота</a:t>
            </a:r>
            <a:r>
              <a:rPr lang="ru-RU" sz="1800" b="1" i="1" dirty="0" smtClean="0">
                <a:solidFill>
                  <a:srgbClr val="0070C0"/>
                </a:solidFill>
              </a:rPr>
              <a:t>?</a:t>
            </a:r>
            <a:endParaRPr lang="ru-RU" sz="1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FF3300"/>
                </a:solidFill>
              </a:rPr>
              <a:t>(Вологодские кружева)</a:t>
            </a: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876675" cy="2886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0" r="4608"/>
          <a:stretch/>
        </p:blipFill>
        <p:spPr>
          <a:xfrm>
            <a:off x="4613564" y="260648"/>
            <a:ext cx="4031672" cy="300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71371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04664"/>
            <a:ext cx="48965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996600"/>
                </a:solidFill>
              </a:rPr>
              <a:t>Здесь </a:t>
            </a:r>
            <a:r>
              <a:rPr lang="ru-RU" sz="2000" b="1" i="1" dirty="0" err="1">
                <a:solidFill>
                  <a:srgbClr val="996600"/>
                </a:solidFill>
              </a:rPr>
              <a:t>Полкан</a:t>
            </a:r>
            <a:r>
              <a:rPr lang="ru-RU" sz="2000" b="1" i="1" dirty="0">
                <a:solidFill>
                  <a:srgbClr val="996600"/>
                </a:solidFill>
              </a:rPr>
              <a:t> – любимый персонаж.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6600"/>
                </a:solidFill>
              </a:rPr>
              <a:t>Он с бородкой, в эполетах, орденах!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6600"/>
                </a:solidFill>
              </a:rPr>
              <a:t>Птица Сирин! Конь с двумя головами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996600"/>
                </a:solidFill>
              </a:rPr>
              <a:t>Просто не забываем!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(Каргопольская </a:t>
            </a:r>
            <a:r>
              <a:rPr lang="ru-RU" sz="2000" b="1" i="1" dirty="0">
                <a:solidFill>
                  <a:srgbClr val="FF0000"/>
                </a:solidFill>
              </a:rPr>
              <a:t>игрушка)</a:t>
            </a:r>
          </a:p>
          <a:p>
            <a:pPr marL="0" indent="0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загадки народные промыслы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309607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4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76673"/>
            <a:ext cx="4176464" cy="15841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996600"/>
                </a:solidFill>
              </a:rPr>
              <a:t>Ты откуда пришла к нам такая?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996600"/>
                </a:solidFill>
              </a:rPr>
              <a:t>Вся простая без хитрых затей.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996600"/>
                </a:solidFill>
              </a:rPr>
              <a:t>С длинной шеей и расписная,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996600"/>
                </a:solidFill>
              </a:rPr>
              <a:t>Для игры и забавы детей.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(Филимоновская игрушка)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81261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6578600" cy="3962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4906888" cy="18722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Керамика, майолика, фаянс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Сверкают белизной –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Не оторвать глаз.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Узор небесной синевы украсил вас.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(</a:t>
            </a:r>
            <a:r>
              <a:rPr lang="ru-RU" b="1" i="1" dirty="0">
                <a:solidFill>
                  <a:srgbClr val="FF3300"/>
                </a:solidFill>
              </a:rPr>
              <a:t>Из Гжели)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7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4330824" cy="2232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Ты сюда посмотри!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Прялки, мебель, сундуки!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Розаны, купавки их украшают.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Павлины на них восседают.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Всадники на конях разъезжают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Девицы – красавицы гуляют.</a:t>
            </a:r>
            <a:endParaRPr lang="ru-RU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Городец)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D:\835d8d63561004821e080ec301668c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85304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5472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824536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На платках расцветают цветы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Розы, маки, хризантемы.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Яркие красивые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они,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Известные всей России.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3300"/>
                </a:solidFill>
              </a:rPr>
              <a:t>(Павлово – Посадские платки)</a:t>
            </a:r>
          </a:p>
          <a:p>
            <a:pPr marL="0" indent="0">
              <a:buNone/>
            </a:pPr>
            <a:endParaRPr lang="ru-RU" sz="2000" b="1" i="1" dirty="0">
              <a:solidFill>
                <a:srgbClr val="FF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657475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543425" cy="3009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5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FEWJDCXMVWZU-214-700</_dlc_DocId>
    <_dlc_DocIdUrl xmlns="a19fce79-9b6c-46ea-827f-b80865df0bfe">
      <Url>http://www.eduportal44.ru/Pyschug/sol/_layouts/15/DocIdRedir.aspx?ID=FEWJDCXMVWZU-214-700</Url>
      <Description>FEWJDCXMVWZU-214-700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96BFC1-DAB5-4A98-A328-5E637EB59DED}"/>
</file>

<file path=customXml/itemProps2.xml><?xml version="1.0" encoding="utf-8"?>
<ds:datastoreItem xmlns:ds="http://schemas.openxmlformats.org/officeDocument/2006/customXml" ds:itemID="{6CE828E5-C5DF-4D17-AA31-BC8F233897AB}"/>
</file>

<file path=customXml/itemProps3.xml><?xml version="1.0" encoding="utf-8"?>
<ds:datastoreItem xmlns:ds="http://schemas.openxmlformats.org/officeDocument/2006/customXml" ds:itemID="{FF4D41D4-5708-4521-B507-87CE3F67FC88}"/>
</file>

<file path=customXml/itemProps4.xml><?xml version="1.0" encoding="utf-8"?>
<ds:datastoreItem xmlns:ds="http://schemas.openxmlformats.org/officeDocument/2006/customXml" ds:itemID="{1312EA66-F162-40D5-9D2A-79D64F1B1B68}"/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317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Загадки на тему «Русские народные художественные промыслы»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на тему «Русские народные художественные промыслы»</dc:title>
  <dc:creator>User</dc:creator>
  <cp:lastModifiedBy>Дом</cp:lastModifiedBy>
  <cp:revision>29</cp:revision>
  <dcterms:created xsi:type="dcterms:W3CDTF">2017-11-20T07:41:44Z</dcterms:created>
  <dcterms:modified xsi:type="dcterms:W3CDTF">2020-01-12T10:58:34Z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bee7e3e5-fa87-49d6-a065-d71a1cce4a27</vt:lpwstr>
  </property>
</Properties>
</file>