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852936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Консультация для воспитателей</a:t>
            </a:r>
            <a:br>
              <a:rPr lang="ru-RU" dirty="0" smtClean="0"/>
            </a:br>
            <a:r>
              <a:rPr lang="ru-RU" b="1" dirty="0" smtClean="0"/>
              <a:t>Фонематический слух-основа правильной речи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733256"/>
            <a:ext cx="5904656" cy="936104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Подготовила учитель-логопед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Бобарыкина Светлана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87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5666044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476672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125113" cy="924475"/>
          </a:xfrm>
        </p:spPr>
        <p:txBody>
          <a:bodyPr/>
          <a:lstStyle/>
          <a:p>
            <a:r>
              <a:rPr lang="ru-RU" sz="2000" dirty="0"/>
              <a:t>Таким образом, в старшем дошкольном возрасте дети в полной мере овладевают не только речевым слухом, но и специальными действиями звукового анализа слов, всеми речевыми и коммуникативными системами.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08920"/>
            <a:ext cx="6078042" cy="4052888"/>
          </a:xfrm>
        </p:spPr>
      </p:pic>
    </p:spTree>
    <p:extLst>
      <p:ext uri="{BB962C8B-B14F-4D97-AF65-F5344CB8AC3E}">
        <p14:creationId xmlns:p14="http://schemas.microsoft.com/office/powerpoint/2010/main" val="221031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6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125113" cy="924475"/>
          </a:xfrm>
        </p:spPr>
        <p:txBody>
          <a:bodyPr/>
          <a:lstStyle/>
          <a:p>
            <a:r>
              <a:rPr lang="ru-RU" sz="2000" b="1" dirty="0"/>
              <a:t>Фонематический слух </a:t>
            </a:r>
            <a:r>
              <a:rPr lang="ru-RU" sz="2000" dirty="0"/>
              <a:t>- это тонкий систематизированный слух, обладающий способностью осуществлять операции различения и узнавания фонем, составляющих звуковую оболочку слова».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Фонематический </a:t>
            </a:r>
            <a:r>
              <a:rPr lang="ru-RU" sz="2000" dirty="0"/>
              <a:t>слух включает в себя 3 речевые операции: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dirty="0"/>
              <a:t>способность слышать: есть данный звук в слове или нет;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dirty="0"/>
              <a:t>способность различать слова, в которые входят одни и те же фонемы, расположенные в разной последовательности;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dirty="0"/>
              <a:t>способность различать близко звучащие, но разные по значению слова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09120"/>
            <a:ext cx="4176464" cy="2090859"/>
          </a:xfrm>
        </p:spPr>
      </p:pic>
    </p:spTree>
    <p:extLst>
      <p:ext uri="{BB962C8B-B14F-4D97-AF65-F5344CB8AC3E}">
        <p14:creationId xmlns:p14="http://schemas.microsoft.com/office/powerpoint/2010/main" val="16023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8" y="404664"/>
            <a:ext cx="8160906" cy="6120680"/>
          </a:xfrm>
        </p:spPr>
      </p:pic>
    </p:spTree>
    <p:extLst>
      <p:ext uri="{BB962C8B-B14F-4D97-AF65-F5344CB8AC3E}">
        <p14:creationId xmlns:p14="http://schemas.microsoft.com/office/powerpoint/2010/main" val="32509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78117" cy="4608511"/>
          </a:xfrm>
        </p:spPr>
      </p:pic>
    </p:spTree>
    <p:extLst>
      <p:ext uri="{BB962C8B-B14F-4D97-AF65-F5344CB8AC3E}">
        <p14:creationId xmlns:p14="http://schemas.microsoft.com/office/powerpoint/2010/main" val="19545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392821" cy="5544616"/>
          </a:xfrm>
        </p:spPr>
      </p:pic>
    </p:spTree>
    <p:extLst>
      <p:ext uri="{BB962C8B-B14F-4D97-AF65-F5344CB8AC3E}">
        <p14:creationId xmlns:p14="http://schemas.microsoft.com/office/powerpoint/2010/main" val="25810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8027523" cy="6020643"/>
          </a:xfrm>
        </p:spPr>
      </p:pic>
    </p:spTree>
    <p:extLst>
      <p:ext uri="{BB962C8B-B14F-4D97-AF65-F5344CB8AC3E}">
        <p14:creationId xmlns:p14="http://schemas.microsoft.com/office/powerpoint/2010/main" val="6051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25113" cy="924475"/>
          </a:xfrm>
        </p:spPr>
        <p:txBody>
          <a:bodyPr/>
          <a:lstStyle/>
          <a:p>
            <a:r>
              <a:rPr lang="ru-RU" sz="2000" dirty="0"/>
              <a:t>Для четкого произношения звука необходимо правильное положение и движение органов артикуляции.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Задача </a:t>
            </a:r>
            <a:r>
              <a:rPr lang="ru-RU" sz="2000" dirty="0"/>
              <a:t>воспитателя - развить у детей подвижность языка, регуляцию движений челюсти. Решается она одновременно с формированием звукопроизношения.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6081707" cy="4052888"/>
          </a:xfrm>
        </p:spPr>
      </p:pic>
    </p:spTree>
    <p:extLst>
      <p:ext uri="{BB962C8B-B14F-4D97-AF65-F5344CB8AC3E}">
        <p14:creationId xmlns:p14="http://schemas.microsoft.com/office/powerpoint/2010/main" val="22317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6696744" cy="6333431"/>
          </a:xfrm>
        </p:spPr>
      </p:pic>
    </p:spTree>
    <p:extLst>
      <p:ext uri="{BB962C8B-B14F-4D97-AF65-F5344CB8AC3E}">
        <p14:creationId xmlns:p14="http://schemas.microsoft.com/office/powerpoint/2010/main" val="30802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624812" cy="5711163"/>
          </a:xfrm>
        </p:spPr>
      </p:pic>
    </p:spTree>
    <p:extLst>
      <p:ext uri="{BB962C8B-B14F-4D97-AF65-F5344CB8AC3E}">
        <p14:creationId xmlns:p14="http://schemas.microsoft.com/office/powerpoint/2010/main" val="22700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FEWJDCXMVWZU-214-801</_dlc_DocId>
    <_dlc_DocIdUrl xmlns="a19fce79-9b6c-46ea-827f-b80865df0bfe">
      <Url>http://www.eduportal44.ru/Pyschug/sol/_layouts/15/DocIdRedir.aspx?ID=FEWJDCXMVWZU-214-801</Url>
      <Description>FEWJDCXMVWZU-214-801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F2383A-3DCA-46B2-946C-8AB2844911D9}"/>
</file>

<file path=customXml/itemProps2.xml><?xml version="1.0" encoding="utf-8"?>
<ds:datastoreItem xmlns:ds="http://schemas.openxmlformats.org/officeDocument/2006/customXml" ds:itemID="{0301139E-A11D-42F9-906B-DD91EB82E19F}"/>
</file>

<file path=customXml/itemProps3.xml><?xml version="1.0" encoding="utf-8"?>
<ds:datastoreItem xmlns:ds="http://schemas.openxmlformats.org/officeDocument/2006/customXml" ds:itemID="{C2D13795-DB73-4630-996C-88D93A568C8C}"/>
</file>

<file path=customXml/itemProps4.xml><?xml version="1.0" encoding="utf-8"?>
<ds:datastoreItem xmlns:ds="http://schemas.openxmlformats.org/officeDocument/2006/customXml" ds:itemID="{F291D3D7-A538-487F-8FF1-4CC942AE9EC5}"/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49</TotalTime>
  <Words>77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Консультация для воспитателей Фонематический слух-основа правильной речи</vt:lpstr>
      <vt:lpstr>Фонематический слух - это тонкий систематизированный слух, обладающий способностью осуществлять операции различения и узнавания фонем, составляющих звуковую оболочку слова».  Фонематический слух включает в себя 3 речевые операции:  • способность слышать: есть данный звук в слове или нет;  • способность различать слова, в которые входят одни и те же фонемы, расположенные в разной последовательности;  • способность различать близко звучащие, но разные по значению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четкого произношения звука необходимо правильное положение и движение органов артикуляции.  Задача воспитателя - развить у детей подвижность языка, регуляцию движений челюсти. Решается она одновременно с формированием звукопроизношения. </vt:lpstr>
      <vt:lpstr>Презентация PowerPoint</vt:lpstr>
      <vt:lpstr>Презентация PowerPoint</vt:lpstr>
      <vt:lpstr>Презентация PowerPoint</vt:lpstr>
      <vt:lpstr>Таким образом, в старшем дошкольном возрасте дети в полной мере овладевают не только речевым слухом, но и специальными действиями звукового анализа слов, всеми речевыми и коммуникативными системами.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Фонематический слух-основа правильной речи</dc:title>
  <dc:creator>Даниил</dc:creator>
  <cp:lastModifiedBy>Даниил</cp:lastModifiedBy>
  <cp:revision>11</cp:revision>
  <dcterms:created xsi:type="dcterms:W3CDTF">2021-05-05T14:37:54Z</dcterms:created>
  <dcterms:modified xsi:type="dcterms:W3CDTF">2021-05-06T07:17:27Z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f1e0907c-ccf5-4607-a396-07681358570b</vt:lpwstr>
  </property>
  <property fmtid="{D5CDD505-2E9C-101B-9397-08002B2CF9AE}" pid="3" name="ContentTypeId">
    <vt:lpwstr>0x010100C0D8985C763D4F4F92AD940F18099DA0</vt:lpwstr>
  </property>
</Properties>
</file>