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3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36712"/>
            <a:ext cx="7052599" cy="5289450"/>
          </a:xfrm>
        </p:spPr>
      </p:pic>
    </p:spTree>
    <p:extLst>
      <p:ext uri="{BB962C8B-B14F-4D97-AF65-F5344CB8AC3E}">
        <p14:creationId xmlns:p14="http://schemas.microsoft.com/office/powerpoint/2010/main" val="142973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7922260" cy="5933959"/>
          </a:xfrm>
        </p:spPr>
      </p:pic>
    </p:spTree>
    <p:extLst>
      <p:ext uri="{BB962C8B-B14F-4D97-AF65-F5344CB8AC3E}">
        <p14:creationId xmlns:p14="http://schemas.microsoft.com/office/powerpoint/2010/main" val="261264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7830880" cy="5865514"/>
          </a:xfrm>
        </p:spPr>
      </p:pic>
    </p:spTree>
    <p:extLst>
      <p:ext uri="{BB962C8B-B14F-4D97-AF65-F5344CB8AC3E}">
        <p14:creationId xmlns:p14="http://schemas.microsoft.com/office/powerpoint/2010/main" val="40416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7969866" cy="5969617"/>
          </a:xfrm>
        </p:spPr>
      </p:pic>
    </p:spTree>
    <p:extLst>
      <p:ext uri="{BB962C8B-B14F-4D97-AF65-F5344CB8AC3E}">
        <p14:creationId xmlns:p14="http://schemas.microsoft.com/office/powerpoint/2010/main" val="288884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7970140" cy="5969823"/>
          </a:xfrm>
        </p:spPr>
      </p:pic>
    </p:spTree>
    <p:extLst>
      <p:ext uri="{BB962C8B-B14F-4D97-AF65-F5344CB8AC3E}">
        <p14:creationId xmlns:p14="http://schemas.microsoft.com/office/powerpoint/2010/main" val="36545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7724815" cy="5793612"/>
          </a:xfrm>
        </p:spPr>
      </p:pic>
    </p:spTree>
    <p:extLst>
      <p:ext uri="{BB962C8B-B14F-4D97-AF65-F5344CB8AC3E}">
        <p14:creationId xmlns:p14="http://schemas.microsoft.com/office/powerpoint/2010/main" val="43744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064896" cy="6048673"/>
          </a:xfrm>
        </p:spPr>
      </p:pic>
    </p:spTree>
    <p:extLst>
      <p:ext uri="{BB962C8B-B14F-4D97-AF65-F5344CB8AC3E}">
        <p14:creationId xmlns:p14="http://schemas.microsoft.com/office/powerpoint/2010/main" val="283826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7772820" cy="5829616"/>
          </a:xfrm>
        </p:spPr>
      </p:pic>
    </p:spTree>
    <p:extLst>
      <p:ext uri="{BB962C8B-B14F-4D97-AF65-F5344CB8AC3E}">
        <p14:creationId xmlns:p14="http://schemas.microsoft.com/office/powerpoint/2010/main" val="416744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064895" cy="6048672"/>
          </a:xfrm>
        </p:spPr>
      </p:pic>
    </p:spTree>
    <p:extLst>
      <p:ext uri="{BB962C8B-B14F-4D97-AF65-F5344CB8AC3E}">
        <p14:creationId xmlns:p14="http://schemas.microsoft.com/office/powerpoint/2010/main" val="302315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8012705" cy="6009530"/>
          </a:xfrm>
        </p:spPr>
      </p:pic>
    </p:spTree>
    <p:extLst>
      <p:ext uri="{BB962C8B-B14F-4D97-AF65-F5344CB8AC3E}">
        <p14:creationId xmlns:p14="http://schemas.microsoft.com/office/powerpoint/2010/main" val="266798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156863" cy="6117648"/>
          </a:xfrm>
        </p:spPr>
      </p:pic>
    </p:spTree>
    <p:extLst>
      <p:ext uri="{BB962C8B-B14F-4D97-AF65-F5344CB8AC3E}">
        <p14:creationId xmlns:p14="http://schemas.microsoft.com/office/powerpoint/2010/main" val="356187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089379" cy="6059135"/>
          </a:xfrm>
        </p:spPr>
      </p:pic>
    </p:spTree>
    <p:extLst>
      <p:ext uri="{BB962C8B-B14F-4D97-AF65-F5344CB8AC3E}">
        <p14:creationId xmlns:p14="http://schemas.microsoft.com/office/powerpoint/2010/main" val="44709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7850252" cy="5880024"/>
          </a:xfrm>
        </p:spPr>
      </p:pic>
    </p:spTree>
    <p:extLst>
      <p:ext uri="{BB962C8B-B14F-4D97-AF65-F5344CB8AC3E}">
        <p14:creationId xmlns:p14="http://schemas.microsoft.com/office/powerpoint/2010/main" val="207549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19fce79-9b6c-46ea-827f-b80865df0bfe">FEWJDCXMVWZU-214-894</_dlc_DocId>
    <_dlc_DocIdUrl xmlns="a19fce79-9b6c-46ea-827f-b80865df0bfe">
      <Url>http://www.eduportal44.ru/Pyschug/sol/_layouts/15/DocIdRedir.aspx?ID=FEWJDCXMVWZU-214-894</Url>
      <Description>FEWJDCXMVWZU-214-894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0D8985C763D4F4F92AD940F18099DA0" ma:contentTypeVersion="0" ma:contentTypeDescription="Создание документа." ma:contentTypeScope="" ma:versionID="32db4435110b5cfae789eeab306c7a2b">
  <xsd:schema xmlns:xsd="http://www.w3.org/2001/XMLSchema" xmlns:xs="http://www.w3.org/2001/XMLSchema" xmlns:p="http://schemas.microsoft.com/office/2006/metadata/properties" xmlns:ns2="a19fce79-9b6c-46ea-827f-b80865df0bfe" targetNamespace="http://schemas.microsoft.com/office/2006/metadata/properties" ma:root="true" ma:fieldsID="fa05fb1a6638181926cec0c3c463a927" ns2:_="">
    <xsd:import namespace="a19fce79-9b6c-46ea-827f-b80865df0bf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9fce79-9b6c-46ea-827f-b80865df0bf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056E7E-4199-49F6-85FF-310AF392621E}"/>
</file>

<file path=customXml/itemProps2.xml><?xml version="1.0" encoding="utf-8"?>
<ds:datastoreItem xmlns:ds="http://schemas.openxmlformats.org/officeDocument/2006/customXml" ds:itemID="{A7C7735B-DA1D-4F86-80FF-3DE2C20FA1E5}"/>
</file>

<file path=customXml/itemProps3.xml><?xml version="1.0" encoding="utf-8"?>
<ds:datastoreItem xmlns:ds="http://schemas.openxmlformats.org/officeDocument/2006/customXml" ds:itemID="{BA9CA5EE-8226-4BF1-BBAE-9CFA6605FEDE}"/>
</file>

<file path=customXml/itemProps4.xml><?xml version="1.0" encoding="utf-8"?>
<ds:datastoreItem xmlns:ds="http://schemas.openxmlformats.org/officeDocument/2006/customXml" ds:itemID="{061F16CE-A784-4EE3-9E02-B52D342CD1BE}"/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Даниил</dc:creator>
  <cp:lastModifiedBy>Даниил</cp:lastModifiedBy>
  <cp:revision>1</cp:revision>
  <dcterms:created xsi:type="dcterms:W3CDTF">2022-02-16T15:12:59Z</dcterms:created>
  <dcterms:modified xsi:type="dcterms:W3CDTF">2022-02-16T15:21:11Z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0x010100C0D8985C763D4F4F92AD940F18099DA0</vt:lpwstr>
  </property>
  <property fmtid="{D5CDD505-2E9C-101B-9397-08002B2CF9AE}" pid="3" name="_dlc_DocIdItemGuid">
    <vt:lpwstr>68ebeaca-2389-48a6-bedd-d795e47944fb</vt:lpwstr>
  </property>
</Properties>
</file>