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Кабинет учителя-логопеда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46" y="886777"/>
            <a:ext cx="4634345" cy="3474720"/>
          </a:xfrm>
        </p:spPr>
      </p:pic>
    </p:spTree>
    <p:extLst>
      <p:ext uri="{BB962C8B-B14F-4D97-AF65-F5344CB8AC3E}">
        <p14:creationId xmlns:p14="http://schemas.microsoft.com/office/powerpoint/2010/main" val="27833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Рабочее место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641" y="1133855"/>
            <a:ext cx="4681403" cy="3511053"/>
          </a:xfrm>
        </p:spPr>
      </p:pic>
    </p:spTree>
    <p:extLst>
      <p:ext uri="{BB962C8B-B14F-4D97-AF65-F5344CB8AC3E}">
        <p14:creationId xmlns:p14="http://schemas.microsoft.com/office/powerpoint/2010/main" val="12216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Игры на развитие мелкой моторики, речевого дыхания и массажные мячики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11021" cy="3233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6590" y="981497"/>
            <a:ext cx="4379979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852936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Консультации для педагогов ДОУ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52" y="1025276"/>
            <a:ext cx="4388835" cy="3291627"/>
          </a:xfrm>
        </p:spPr>
      </p:pic>
    </p:spTree>
    <p:extLst>
      <p:ext uri="{BB962C8B-B14F-4D97-AF65-F5344CB8AC3E}">
        <p14:creationId xmlns:p14="http://schemas.microsoft.com/office/powerpoint/2010/main" val="22197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</a:t>
            </a:r>
            <a:r>
              <a:rPr lang="ru-RU" sz="2400" dirty="0" err="1" smtClean="0"/>
              <a:t>ПМПк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5583766" cy="4187825"/>
          </a:xfrm>
        </p:spPr>
      </p:pic>
    </p:spTree>
    <p:extLst>
      <p:ext uri="{BB962C8B-B14F-4D97-AF65-F5344CB8AC3E}">
        <p14:creationId xmlns:p14="http://schemas.microsoft.com/office/powerpoint/2010/main" val="9186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FEWJDCXMVWZU-214-800</_dlc_DocId>
    <_dlc_DocIdUrl xmlns="a19fce79-9b6c-46ea-827f-b80865df0bfe">
      <Url>http://www.eduportal44.ru/Pyschug/sol/_layouts/15/DocIdRedir.aspx?ID=FEWJDCXMVWZU-214-800</Url>
      <Description>FEWJDCXMVWZU-214-800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D5125-27D8-44DC-BE0A-F3659B83F775}"/>
</file>

<file path=customXml/itemProps2.xml><?xml version="1.0" encoding="utf-8"?>
<ds:datastoreItem xmlns:ds="http://schemas.openxmlformats.org/officeDocument/2006/customXml" ds:itemID="{A2252841-60DD-474A-B17F-71C0917DFF69}"/>
</file>

<file path=customXml/itemProps3.xml><?xml version="1.0" encoding="utf-8"?>
<ds:datastoreItem xmlns:ds="http://schemas.openxmlformats.org/officeDocument/2006/customXml" ds:itemID="{6F03BDA8-65BF-46EE-A033-6B07D8AEED72}"/>
</file>

<file path=customXml/itemProps4.xml><?xml version="1.0" encoding="utf-8"?>
<ds:datastoreItem xmlns:ds="http://schemas.openxmlformats.org/officeDocument/2006/customXml" ds:itemID="{23C97521-674C-41EF-843D-4419839ACA85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Кабинет учителя-логопеда</vt:lpstr>
      <vt:lpstr>Рабочее место</vt:lpstr>
      <vt:lpstr>Игры на развитие мелкой моторики, речевого дыхания и массажные мячики</vt:lpstr>
      <vt:lpstr>Консультации для педагогов ДОУ</vt:lpstr>
      <vt:lpstr>Работа ПМПк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учителя-логопеда</dc:title>
  <dc:creator>Даниил</dc:creator>
  <cp:lastModifiedBy>Даниил</cp:lastModifiedBy>
  <cp:revision>1</cp:revision>
  <dcterms:created xsi:type="dcterms:W3CDTF">2022-02-14T11:41:30Z</dcterms:created>
  <dcterms:modified xsi:type="dcterms:W3CDTF">2022-02-14T11:51:05Z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968d948b-e28d-4116-8f2d-d24208bfd631</vt:lpwstr>
  </property>
  <property fmtid="{D5CDD505-2E9C-101B-9397-08002B2CF9AE}" pid="3" name="ContentTypeId">
    <vt:lpwstr>0x010100C0D8985C763D4F4F92AD940F18099DA0</vt:lpwstr>
  </property>
</Properties>
</file>