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80" r:id="rId4"/>
    <p:sldId id="281" r:id="rId5"/>
    <p:sldId id="282" r:id="rId6"/>
    <p:sldId id="258" r:id="rId7"/>
    <p:sldId id="283" r:id="rId8"/>
    <p:sldId id="259" r:id="rId9"/>
    <p:sldId id="260" r:id="rId10"/>
    <p:sldId id="271" r:id="rId11"/>
    <p:sldId id="274" r:id="rId12"/>
    <p:sldId id="272" r:id="rId13"/>
    <p:sldId id="286" r:id="rId14"/>
    <p:sldId id="287" r:id="rId15"/>
    <p:sldId id="284" r:id="rId16"/>
    <p:sldId id="273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70609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52C4A-DC79-4145-9041-5DE1F02176B7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7E24EE1-3A35-4D87-B69A-00E56747F4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u="sng" dirty="0" smtClean="0">
              <a:solidFill>
                <a:srgbClr val="002060"/>
              </a:solidFill>
            </a:rPr>
            <a:t>Беседы</a:t>
          </a:r>
          <a:endParaRPr lang="ru-RU" sz="2400" b="1" u="sng" dirty="0">
            <a:solidFill>
              <a:srgbClr val="002060"/>
            </a:solidFill>
          </a:endParaRPr>
        </a:p>
      </dgm:t>
    </dgm:pt>
    <dgm:pt modelId="{C9F5E3EF-A428-4949-8D68-F7B780035BEF}" type="parTrans" cxnId="{BACB80E1-9FB1-4BBE-9951-2139D5B77CFB}">
      <dgm:prSet/>
      <dgm:spPr/>
      <dgm:t>
        <a:bodyPr/>
        <a:lstStyle/>
        <a:p>
          <a:endParaRPr lang="ru-RU"/>
        </a:p>
      </dgm:t>
    </dgm:pt>
    <dgm:pt modelId="{2F9FF256-7931-4CE8-8EC9-2EEB4AB8E853}" type="sibTrans" cxnId="{BACB80E1-9FB1-4BBE-9951-2139D5B77CFB}">
      <dgm:prSet/>
      <dgm:spPr/>
      <dgm:t>
        <a:bodyPr/>
        <a:lstStyle/>
        <a:p>
          <a:endParaRPr lang="ru-RU"/>
        </a:p>
      </dgm:t>
    </dgm:pt>
    <dgm:pt modelId="{645CD5E3-DDD2-4FF4-809E-6561692FA77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«О профессии врача, медсестры»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23488AE-0339-41A1-A69F-A3E956F6EEFC}" type="parTrans" cxnId="{4F54B9A0-7FFC-4873-BE40-D17F84224257}">
      <dgm:prSet/>
      <dgm:spPr/>
      <dgm:t>
        <a:bodyPr/>
        <a:lstStyle/>
        <a:p>
          <a:endParaRPr lang="ru-RU"/>
        </a:p>
      </dgm:t>
    </dgm:pt>
    <dgm:pt modelId="{4BC04F09-1603-4A12-9AB5-A189F30EDBE4}" type="sibTrans" cxnId="{4F54B9A0-7FFC-4873-BE40-D17F84224257}">
      <dgm:prSet/>
      <dgm:spPr/>
      <dgm:t>
        <a:bodyPr/>
        <a:lstStyle/>
        <a:p>
          <a:endParaRPr lang="ru-RU"/>
        </a:p>
      </dgm:t>
    </dgm:pt>
    <dgm:pt modelId="{F160D8BA-92DE-4020-8EE5-FF2F3B570E7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</a:rPr>
            <a:t>Чтение худ. литературы</a:t>
          </a:r>
          <a:endParaRPr lang="ru-RU" sz="2000" b="1" u="sng" dirty="0">
            <a:solidFill>
              <a:srgbClr val="002060"/>
            </a:solidFill>
          </a:endParaRPr>
        </a:p>
      </dgm:t>
    </dgm:pt>
    <dgm:pt modelId="{D9109421-46FC-47EB-B58E-E7DA581B1BBB}" type="parTrans" cxnId="{F2D6CC6F-3BF5-4170-BB03-60C8FA0234AC}">
      <dgm:prSet/>
      <dgm:spPr/>
      <dgm:t>
        <a:bodyPr/>
        <a:lstStyle/>
        <a:p>
          <a:endParaRPr lang="ru-RU"/>
        </a:p>
      </dgm:t>
    </dgm:pt>
    <dgm:pt modelId="{DA829999-DE38-446C-96E8-DD42467E171F}" type="sibTrans" cxnId="{F2D6CC6F-3BF5-4170-BB03-60C8FA0234AC}">
      <dgm:prSet/>
      <dgm:spPr/>
      <dgm:t>
        <a:bodyPr/>
        <a:lstStyle/>
        <a:p>
          <a:endParaRPr lang="ru-RU"/>
        </a:p>
      </dgm:t>
    </dgm:pt>
    <dgm:pt modelId="{2A9A2D80-27A2-41B4-964D-2B9AD67064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К. Чуковский «Айболит»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AB00666-2819-4786-B03E-A297374E5039}" type="parTrans" cxnId="{AACCA3DE-56DB-4D91-A159-8BDAC4A6451F}">
      <dgm:prSet/>
      <dgm:spPr/>
      <dgm:t>
        <a:bodyPr/>
        <a:lstStyle/>
        <a:p>
          <a:endParaRPr lang="ru-RU"/>
        </a:p>
      </dgm:t>
    </dgm:pt>
    <dgm:pt modelId="{4B182F0C-1596-49F1-B0C9-3E4788998D17}" type="sibTrans" cxnId="{AACCA3DE-56DB-4D91-A159-8BDAC4A6451F}">
      <dgm:prSet/>
      <dgm:spPr/>
      <dgm:t>
        <a:bodyPr/>
        <a:lstStyle/>
        <a:p>
          <a:endParaRPr lang="ru-RU"/>
        </a:p>
      </dgm:t>
    </dgm:pt>
    <dgm:pt modelId="{C5104A6F-C410-40A1-95F5-1D630A44768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Совместная деятельность</a:t>
          </a:r>
          <a:endParaRPr lang="ru-RU" sz="1400" b="1" u="sng" dirty="0">
            <a:solidFill>
              <a:srgbClr val="002060"/>
            </a:solidFill>
          </a:endParaRPr>
        </a:p>
      </dgm:t>
    </dgm:pt>
    <dgm:pt modelId="{FA392315-0F28-4D95-9A99-4D8A2802E1F2}" type="parTrans" cxnId="{E9093B55-B944-4BDD-B7E1-BA0252EB1C25}">
      <dgm:prSet/>
      <dgm:spPr/>
      <dgm:t>
        <a:bodyPr/>
        <a:lstStyle/>
        <a:p>
          <a:endParaRPr lang="ru-RU"/>
        </a:p>
      </dgm:t>
    </dgm:pt>
    <dgm:pt modelId="{54E40BC8-0429-433F-A0C6-88A31E1D7F71}" type="sibTrans" cxnId="{E9093B55-B944-4BDD-B7E1-BA0252EB1C25}">
      <dgm:prSet/>
      <dgm:spPr/>
      <dgm:t>
        <a:bodyPr/>
        <a:lstStyle/>
        <a:p>
          <a:endParaRPr lang="ru-RU"/>
        </a:p>
      </dgm:t>
    </dgm:pt>
    <dgm:pt modelId="{513144A8-B692-42A2-ADDF-BDD25EB29F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Просмотр мультипликационного фильма «Доктор Айболит!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00CA96-1004-4236-B2B9-FDD59C1D3BCE}" type="parTrans" cxnId="{6816B988-5087-467D-ACC3-273ED6EEBEA6}">
      <dgm:prSet/>
      <dgm:spPr/>
      <dgm:t>
        <a:bodyPr/>
        <a:lstStyle/>
        <a:p>
          <a:endParaRPr lang="ru-RU"/>
        </a:p>
      </dgm:t>
    </dgm:pt>
    <dgm:pt modelId="{E09B2C0C-CDCF-4EAF-82A1-EF5B739CAD84}" type="sibTrans" cxnId="{6816B988-5087-467D-ACC3-273ED6EEBEA6}">
      <dgm:prSet/>
      <dgm:spPr/>
      <dgm:t>
        <a:bodyPr/>
        <a:lstStyle/>
        <a:p>
          <a:endParaRPr lang="ru-RU"/>
        </a:p>
      </dgm:t>
    </dgm:pt>
    <dgm:pt modelId="{29ECFA49-51A6-439A-BCA3-3D55C80ECF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«Кто лечит больных?»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7DA1C7C-7392-43D0-BB99-34C5E4622284}" type="parTrans" cxnId="{1AB9236D-2DD9-48B3-BD52-D6DACEEF8342}">
      <dgm:prSet/>
      <dgm:spPr/>
      <dgm:t>
        <a:bodyPr/>
        <a:lstStyle/>
        <a:p>
          <a:endParaRPr lang="ru-RU"/>
        </a:p>
      </dgm:t>
    </dgm:pt>
    <dgm:pt modelId="{3D605FA2-6473-4181-A044-EC563F970899}" type="sibTrans" cxnId="{1AB9236D-2DD9-48B3-BD52-D6DACEEF8342}">
      <dgm:prSet/>
      <dgm:spPr/>
      <dgm:t>
        <a:bodyPr/>
        <a:lstStyle/>
        <a:p>
          <a:endParaRPr lang="ru-RU"/>
        </a:p>
      </dgm:t>
    </dgm:pt>
    <dgm:pt modelId="{7310746C-D03C-4FB1-B419-1A51E9542C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«Здоровый образ жизни»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8CD8DC-9D8C-45BE-83B9-965F881703AA}" type="parTrans" cxnId="{939D57C6-5AAD-4780-AA9E-78D9E35E1543}">
      <dgm:prSet/>
      <dgm:spPr/>
      <dgm:t>
        <a:bodyPr/>
        <a:lstStyle/>
        <a:p>
          <a:endParaRPr lang="ru-RU"/>
        </a:p>
      </dgm:t>
    </dgm:pt>
    <dgm:pt modelId="{85A8746F-EE6D-4D74-B314-1BE4836610EC}" type="sibTrans" cxnId="{939D57C6-5AAD-4780-AA9E-78D9E35E1543}">
      <dgm:prSet/>
      <dgm:spPr/>
      <dgm:t>
        <a:bodyPr/>
        <a:lstStyle/>
        <a:p>
          <a:endParaRPr lang="ru-RU"/>
        </a:p>
      </dgm:t>
    </dgm:pt>
    <dgm:pt modelId="{932BFD73-79BF-44FC-A394-350BF741E9E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«Осторожно: лекарства!»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2F3429-E823-413E-8CE9-DCBC31E5AD19}" type="parTrans" cxnId="{DF5A36A1-C10C-4502-A22B-47DCC22EA25F}">
      <dgm:prSet/>
      <dgm:spPr/>
      <dgm:t>
        <a:bodyPr/>
        <a:lstStyle/>
        <a:p>
          <a:endParaRPr lang="ru-RU"/>
        </a:p>
      </dgm:t>
    </dgm:pt>
    <dgm:pt modelId="{9B7AC6E5-C22A-4123-BE9D-6408B8765087}" type="sibTrans" cxnId="{DF5A36A1-C10C-4502-A22B-47DCC22EA25F}">
      <dgm:prSet/>
      <dgm:spPr/>
      <dgm:t>
        <a:bodyPr/>
        <a:lstStyle/>
        <a:p>
          <a:endParaRPr lang="ru-RU"/>
        </a:p>
      </dgm:t>
    </dgm:pt>
    <dgm:pt modelId="{8CDF22EE-BC8E-4B82-A1FC-26B43AB62AB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«Что нужно доктору для работы?»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CD01722-37F7-4776-993A-59297706600A}" type="parTrans" cxnId="{E7493E24-81A0-40E6-B44D-E2C504CF8D20}">
      <dgm:prSet/>
      <dgm:spPr/>
      <dgm:t>
        <a:bodyPr/>
        <a:lstStyle/>
        <a:p>
          <a:endParaRPr lang="ru-RU"/>
        </a:p>
      </dgm:t>
    </dgm:pt>
    <dgm:pt modelId="{1DC61B66-3C74-460D-B030-CA30BE65EAA0}" type="sibTrans" cxnId="{E7493E24-81A0-40E6-B44D-E2C504CF8D20}">
      <dgm:prSet/>
      <dgm:spPr/>
      <dgm:t>
        <a:bodyPr/>
        <a:lstStyle/>
        <a:p>
          <a:endParaRPr lang="ru-RU"/>
        </a:p>
      </dgm:t>
    </dgm:pt>
    <dgm:pt modelId="{F1F1E9DB-F110-4DA6-990B-DC4E21432CC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В. Берестов «Больная кукла»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799C0D9-B512-412A-824A-C773EF5DCC1E}" type="parTrans" cxnId="{C632DACC-1EC6-4B27-8B92-D51D3A38D1E3}">
      <dgm:prSet/>
      <dgm:spPr/>
      <dgm:t>
        <a:bodyPr/>
        <a:lstStyle/>
        <a:p>
          <a:endParaRPr lang="ru-RU"/>
        </a:p>
      </dgm:t>
    </dgm:pt>
    <dgm:pt modelId="{65220A83-592E-4030-8219-9D42B06597CA}" type="sibTrans" cxnId="{C632DACC-1EC6-4B27-8B92-D51D3A38D1E3}">
      <dgm:prSet/>
      <dgm:spPr/>
      <dgm:t>
        <a:bodyPr/>
        <a:lstStyle/>
        <a:p>
          <a:endParaRPr lang="ru-RU"/>
        </a:p>
      </dgm:t>
    </dgm:pt>
    <dgm:pt modelId="{CE0830C1-5F4C-4C18-B01A-44A4C58D1E2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 dirty="0"/>
        </a:p>
      </dgm:t>
    </dgm:pt>
    <dgm:pt modelId="{50C972F4-9858-4213-9768-74B21D41EF4B}" type="parTrans" cxnId="{6D223F47-99ED-4F7C-A864-2641F19314BF}">
      <dgm:prSet/>
      <dgm:spPr/>
      <dgm:t>
        <a:bodyPr/>
        <a:lstStyle/>
        <a:p>
          <a:endParaRPr lang="ru-RU"/>
        </a:p>
      </dgm:t>
    </dgm:pt>
    <dgm:pt modelId="{8EE2717D-A481-4643-BA3F-9E28B632FAFC}" type="sibTrans" cxnId="{6D223F47-99ED-4F7C-A864-2641F19314BF}">
      <dgm:prSet/>
      <dgm:spPr/>
      <dgm:t>
        <a:bodyPr/>
        <a:lstStyle/>
        <a:p>
          <a:endParaRPr lang="ru-RU"/>
        </a:p>
      </dgm:t>
    </dgm:pt>
    <dgm:pt modelId="{E0DCEDE9-C876-4F49-9F01-5A647BFFC8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i="0" u="none" dirty="0" smtClean="0">
              <a:latin typeface="Times New Roman" pitchFamily="18" charset="0"/>
              <a:cs typeface="Times New Roman" pitchFamily="18" charset="0"/>
            </a:rPr>
            <a:t>Сергей Михалков стихотворение  «Про девочку, которая плохо кушала»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BD3A7986-769A-4330-9D31-1B8DC19CA6F8}" type="parTrans" cxnId="{1D59046A-D512-4222-A975-BA9549F4150F}">
      <dgm:prSet/>
      <dgm:spPr/>
    </dgm:pt>
    <dgm:pt modelId="{1ACD6544-2BFE-4CFB-B4F1-E96BA7A6FF24}" type="sibTrans" cxnId="{1D59046A-D512-4222-A975-BA9549F4150F}">
      <dgm:prSet/>
      <dgm:spPr/>
    </dgm:pt>
    <dgm:pt modelId="{ABFB2A10-F283-48BD-A493-9AAC63B110D2}" type="pres">
      <dgm:prSet presAssocID="{85D52C4A-DC79-4145-9041-5DE1F02176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7C3E6-E725-4087-96CA-5B605327D401}" type="pres">
      <dgm:prSet presAssocID="{47E24EE1-3A35-4D87-B69A-00E56747F478}" presName="composite" presStyleCnt="0"/>
      <dgm:spPr/>
    </dgm:pt>
    <dgm:pt modelId="{D77D3BDD-070D-4B80-86F2-D4099D56A36B}" type="pres">
      <dgm:prSet presAssocID="{47E24EE1-3A35-4D87-B69A-00E56747F478}" presName="parentText" presStyleLbl="alignNode1" presStyleIdx="0" presStyleCnt="3" custScaleX="145060" custScaleY="118418" custLinFactNeighborX="-63105" custLinFactNeighborY="-103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DE651-CD52-407E-B8D9-FF8C47F011AB}" type="pres">
      <dgm:prSet presAssocID="{47E24EE1-3A35-4D87-B69A-00E56747F478}" presName="descendantText" presStyleLbl="alignAcc1" presStyleIdx="0" presStyleCnt="3" custScaleX="90635" custScaleY="171447" custLinFactNeighborX="-3317" custLinFactNeighborY="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66F1B-6090-4E7D-AD92-97BDD50782C9}" type="pres">
      <dgm:prSet presAssocID="{2F9FF256-7931-4CE8-8EC9-2EEB4AB8E853}" presName="sp" presStyleCnt="0"/>
      <dgm:spPr/>
    </dgm:pt>
    <dgm:pt modelId="{D9A997AC-D034-4365-9501-DB73D559974A}" type="pres">
      <dgm:prSet presAssocID="{F160D8BA-92DE-4020-8EE5-FF2F3B570E7E}" presName="composite" presStyleCnt="0"/>
      <dgm:spPr/>
    </dgm:pt>
    <dgm:pt modelId="{AF8534CD-2AA6-4366-A4D1-8B434133B214}" type="pres">
      <dgm:prSet presAssocID="{F160D8BA-92DE-4020-8EE5-FF2F3B570E7E}" presName="parentText" presStyleLbl="alignNode1" presStyleIdx="1" presStyleCnt="3" custScaleX="160528" custScaleY="136019" custLinFactNeighborX="-63105" custLinFactNeighborY="-160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F3DB2-87A9-45CD-AE39-1813217FBBC3}" type="pres">
      <dgm:prSet presAssocID="{F160D8BA-92DE-4020-8EE5-FF2F3B570E7E}" presName="descendantText" presStyleLbl="alignAcc1" presStyleIdx="1" presStyleCnt="3" custScaleX="90886" custScaleY="177420" custLinFactNeighborX="-4583" custLinFactNeighborY="-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24546-AA85-4950-8D3B-F0E102FBA537}" type="pres">
      <dgm:prSet presAssocID="{DA829999-DE38-446C-96E8-DD42467E171F}" presName="sp" presStyleCnt="0"/>
      <dgm:spPr/>
    </dgm:pt>
    <dgm:pt modelId="{EFC5EAB6-D43C-4ED6-9D8A-3889C0ECA009}" type="pres">
      <dgm:prSet presAssocID="{C5104A6F-C410-40A1-95F5-1D630A447689}" presName="composite" presStyleCnt="0"/>
      <dgm:spPr/>
    </dgm:pt>
    <dgm:pt modelId="{79AB3450-1BE8-46DF-98CC-52ABBF3654A9}" type="pres">
      <dgm:prSet presAssocID="{C5104A6F-C410-40A1-95F5-1D630A447689}" presName="parentText" presStyleLbl="alignNode1" presStyleIdx="2" presStyleCnt="3" custScaleX="144979" custLinFactNeighborX="-55607" custLinFactNeighborY="-243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47476-E004-4190-9448-4FBF3696A81E}" type="pres">
      <dgm:prSet presAssocID="{C5104A6F-C410-40A1-95F5-1D630A447689}" presName="descendantText" presStyleLbl="alignAcc1" presStyleIdx="2" presStyleCnt="3" custScaleX="91472" custScaleY="224909" custLinFactNeighborX="-3117" custLinFactNeighborY="-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5830F-AEB8-4FA3-AC7A-40752273F70A}" type="presOf" srcId="{29ECFA49-51A6-439A-BCA3-3D55C80ECF38}" destId="{08DDE651-CD52-407E-B8D9-FF8C47F011AB}" srcOrd="0" destOrd="1" presId="urn:microsoft.com/office/officeart/2005/8/layout/chevron2"/>
    <dgm:cxn modelId="{AACCA3DE-56DB-4D91-A159-8BDAC4A6451F}" srcId="{F160D8BA-92DE-4020-8EE5-FF2F3B570E7E}" destId="{2A9A2D80-27A2-41B4-964D-2B9AD67064D9}" srcOrd="0" destOrd="0" parTransId="{EAB00666-2819-4786-B03E-A297374E5039}" sibTransId="{4B182F0C-1596-49F1-B0C9-3E4788998D17}"/>
    <dgm:cxn modelId="{E7493E24-81A0-40E6-B44D-E2C504CF8D20}" srcId="{47E24EE1-3A35-4D87-B69A-00E56747F478}" destId="{8CDF22EE-BC8E-4B82-A1FC-26B43AB62AB1}" srcOrd="4" destOrd="0" parTransId="{BCD01722-37F7-4776-993A-59297706600A}" sibTransId="{1DC61B66-3C74-460D-B030-CA30BE65EAA0}"/>
    <dgm:cxn modelId="{4A3B75C8-5E1C-43C4-8667-C1B0D9CFB72C}" type="presOf" srcId="{2A9A2D80-27A2-41B4-964D-2B9AD67064D9}" destId="{654F3DB2-87A9-45CD-AE39-1813217FBBC3}" srcOrd="0" destOrd="0" presId="urn:microsoft.com/office/officeart/2005/8/layout/chevron2"/>
    <dgm:cxn modelId="{8C9C4468-5E5C-4182-82FD-921FDD27D726}" type="presOf" srcId="{E0DCEDE9-C876-4F49-9F01-5A647BFFC8AC}" destId="{654F3DB2-87A9-45CD-AE39-1813217FBBC3}" srcOrd="0" destOrd="2" presId="urn:microsoft.com/office/officeart/2005/8/layout/chevron2"/>
    <dgm:cxn modelId="{2F2A60A9-1F65-43CA-B4E2-3B0BB79D8E4C}" type="presOf" srcId="{932BFD73-79BF-44FC-A394-350BF741E9ED}" destId="{08DDE651-CD52-407E-B8D9-FF8C47F011AB}" srcOrd="0" destOrd="3" presId="urn:microsoft.com/office/officeart/2005/8/layout/chevron2"/>
    <dgm:cxn modelId="{43E6164B-7AAB-4207-ACF6-4AB35D2D222A}" type="presOf" srcId="{513144A8-B692-42A2-ADDF-BDD25EB29F91}" destId="{FA847476-E004-4190-9448-4FBF3696A81E}" srcOrd="0" destOrd="0" presId="urn:microsoft.com/office/officeart/2005/8/layout/chevron2"/>
    <dgm:cxn modelId="{E9093B55-B944-4BDD-B7E1-BA0252EB1C25}" srcId="{85D52C4A-DC79-4145-9041-5DE1F02176B7}" destId="{C5104A6F-C410-40A1-95F5-1D630A447689}" srcOrd="2" destOrd="0" parTransId="{FA392315-0F28-4D95-9A99-4D8A2802E1F2}" sibTransId="{54E40BC8-0429-433F-A0C6-88A31E1D7F71}"/>
    <dgm:cxn modelId="{939D57C6-5AAD-4780-AA9E-78D9E35E1543}" srcId="{47E24EE1-3A35-4D87-B69A-00E56747F478}" destId="{7310746C-D03C-4FB1-B419-1A51E9542C7B}" srcOrd="2" destOrd="0" parTransId="{318CD8DC-9D8C-45BE-83B9-965F881703AA}" sibTransId="{85A8746F-EE6D-4D74-B314-1BE4836610EC}"/>
    <dgm:cxn modelId="{C632DACC-1EC6-4B27-8B92-D51D3A38D1E3}" srcId="{F160D8BA-92DE-4020-8EE5-FF2F3B570E7E}" destId="{F1F1E9DB-F110-4DA6-990B-DC4E21432CCE}" srcOrd="1" destOrd="0" parTransId="{2799C0D9-B512-412A-824A-C773EF5DCC1E}" sibTransId="{65220A83-592E-4030-8219-9D42B06597CA}"/>
    <dgm:cxn modelId="{BACB80E1-9FB1-4BBE-9951-2139D5B77CFB}" srcId="{85D52C4A-DC79-4145-9041-5DE1F02176B7}" destId="{47E24EE1-3A35-4D87-B69A-00E56747F478}" srcOrd="0" destOrd="0" parTransId="{C9F5E3EF-A428-4949-8D68-F7B780035BEF}" sibTransId="{2F9FF256-7931-4CE8-8EC9-2EEB4AB8E853}"/>
    <dgm:cxn modelId="{EE513558-4D28-4DAA-8D44-0DBE23CCE4B9}" type="presOf" srcId="{F1F1E9DB-F110-4DA6-990B-DC4E21432CCE}" destId="{654F3DB2-87A9-45CD-AE39-1813217FBBC3}" srcOrd="0" destOrd="1" presId="urn:microsoft.com/office/officeart/2005/8/layout/chevron2"/>
    <dgm:cxn modelId="{15BCA941-CE4E-4B09-936F-661DF5008759}" type="presOf" srcId="{645CD5E3-DDD2-4FF4-809E-6561692FA773}" destId="{08DDE651-CD52-407E-B8D9-FF8C47F011AB}" srcOrd="0" destOrd="0" presId="urn:microsoft.com/office/officeart/2005/8/layout/chevron2"/>
    <dgm:cxn modelId="{1AB9236D-2DD9-48B3-BD52-D6DACEEF8342}" srcId="{47E24EE1-3A35-4D87-B69A-00E56747F478}" destId="{29ECFA49-51A6-439A-BCA3-3D55C80ECF38}" srcOrd="1" destOrd="0" parTransId="{37DA1C7C-7392-43D0-BB99-34C5E4622284}" sibTransId="{3D605FA2-6473-4181-A044-EC563F970899}"/>
    <dgm:cxn modelId="{89E660C1-5181-43DA-BF7C-67A9EE36819A}" type="presOf" srcId="{7310746C-D03C-4FB1-B419-1A51E9542C7B}" destId="{08DDE651-CD52-407E-B8D9-FF8C47F011AB}" srcOrd="0" destOrd="2" presId="urn:microsoft.com/office/officeart/2005/8/layout/chevron2"/>
    <dgm:cxn modelId="{6D223F47-99ED-4F7C-A864-2641F19314BF}" srcId="{C5104A6F-C410-40A1-95F5-1D630A447689}" destId="{CE0830C1-5F4C-4C18-B01A-44A4C58D1E2D}" srcOrd="1" destOrd="0" parTransId="{50C972F4-9858-4213-9768-74B21D41EF4B}" sibTransId="{8EE2717D-A481-4643-BA3F-9E28B632FAFC}"/>
    <dgm:cxn modelId="{DF5A36A1-C10C-4502-A22B-47DCC22EA25F}" srcId="{47E24EE1-3A35-4D87-B69A-00E56747F478}" destId="{932BFD73-79BF-44FC-A394-350BF741E9ED}" srcOrd="3" destOrd="0" parTransId="{432F3429-E823-413E-8CE9-DCBC31E5AD19}" sibTransId="{9B7AC6E5-C22A-4123-BE9D-6408B8765087}"/>
    <dgm:cxn modelId="{49D01971-2AB8-4F76-9116-9BADC310F866}" type="presOf" srcId="{CE0830C1-5F4C-4C18-B01A-44A4C58D1E2D}" destId="{FA847476-E004-4190-9448-4FBF3696A81E}" srcOrd="0" destOrd="1" presId="urn:microsoft.com/office/officeart/2005/8/layout/chevron2"/>
    <dgm:cxn modelId="{6816B988-5087-467D-ACC3-273ED6EEBEA6}" srcId="{C5104A6F-C410-40A1-95F5-1D630A447689}" destId="{513144A8-B692-42A2-ADDF-BDD25EB29F91}" srcOrd="0" destOrd="0" parTransId="{D100CA96-1004-4236-B2B9-FDD59C1D3BCE}" sibTransId="{E09B2C0C-CDCF-4EAF-82A1-EF5B739CAD84}"/>
    <dgm:cxn modelId="{E59BA80C-546E-43CA-BB64-B952386EF6D8}" type="presOf" srcId="{47E24EE1-3A35-4D87-B69A-00E56747F478}" destId="{D77D3BDD-070D-4B80-86F2-D4099D56A36B}" srcOrd="0" destOrd="0" presId="urn:microsoft.com/office/officeart/2005/8/layout/chevron2"/>
    <dgm:cxn modelId="{4F54B9A0-7FFC-4873-BE40-D17F84224257}" srcId="{47E24EE1-3A35-4D87-B69A-00E56747F478}" destId="{645CD5E3-DDD2-4FF4-809E-6561692FA773}" srcOrd="0" destOrd="0" parTransId="{123488AE-0339-41A1-A69F-A3E956F6EEFC}" sibTransId="{4BC04F09-1603-4A12-9AB5-A189F30EDBE4}"/>
    <dgm:cxn modelId="{5F124699-08B7-4BF5-8DFE-48E79DDA72B7}" type="presOf" srcId="{C5104A6F-C410-40A1-95F5-1D630A447689}" destId="{79AB3450-1BE8-46DF-98CC-52ABBF3654A9}" srcOrd="0" destOrd="0" presId="urn:microsoft.com/office/officeart/2005/8/layout/chevron2"/>
    <dgm:cxn modelId="{37C6B6CE-B11B-4D87-952E-87DDB639324A}" type="presOf" srcId="{8CDF22EE-BC8E-4B82-A1FC-26B43AB62AB1}" destId="{08DDE651-CD52-407E-B8D9-FF8C47F011AB}" srcOrd="0" destOrd="4" presId="urn:microsoft.com/office/officeart/2005/8/layout/chevron2"/>
    <dgm:cxn modelId="{F2D6CC6F-3BF5-4170-BB03-60C8FA0234AC}" srcId="{85D52C4A-DC79-4145-9041-5DE1F02176B7}" destId="{F160D8BA-92DE-4020-8EE5-FF2F3B570E7E}" srcOrd="1" destOrd="0" parTransId="{D9109421-46FC-47EB-B58E-E7DA581B1BBB}" sibTransId="{DA829999-DE38-446C-96E8-DD42467E171F}"/>
    <dgm:cxn modelId="{A4AFA5C6-BFDE-4019-A8F1-42F08C45C0DA}" type="presOf" srcId="{F160D8BA-92DE-4020-8EE5-FF2F3B570E7E}" destId="{AF8534CD-2AA6-4366-A4D1-8B434133B214}" srcOrd="0" destOrd="0" presId="urn:microsoft.com/office/officeart/2005/8/layout/chevron2"/>
    <dgm:cxn modelId="{1D59046A-D512-4222-A975-BA9549F4150F}" srcId="{F160D8BA-92DE-4020-8EE5-FF2F3B570E7E}" destId="{E0DCEDE9-C876-4F49-9F01-5A647BFFC8AC}" srcOrd="2" destOrd="0" parTransId="{BD3A7986-769A-4330-9D31-1B8DC19CA6F8}" sibTransId="{1ACD6544-2BFE-4CFB-B4F1-E96BA7A6FF24}"/>
    <dgm:cxn modelId="{CBC65DFB-456F-4C42-809F-96B3460E7485}" type="presOf" srcId="{85D52C4A-DC79-4145-9041-5DE1F02176B7}" destId="{ABFB2A10-F283-48BD-A493-9AAC63B110D2}" srcOrd="0" destOrd="0" presId="urn:microsoft.com/office/officeart/2005/8/layout/chevron2"/>
    <dgm:cxn modelId="{9E3A6CF8-F66D-471E-832B-0EFA6C03631B}" type="presParOf" srcId="{ABFB2A10-F283-48BD-A493-9AAC63B110D2}" destId="{A6C7C3E6-E725-4087-96CA-5B605327D401}" srcOrd="0" destOrd="0" presId="urn:microsoft.com/office/officeart/2005/8/layout/chevron2"/>
    <dgm:cxn modelId="{20B90289-2C83-4F57-A57A-E6BEA77F34BB}" type="presParOf" srcId="{A6C7C3E6-E725-4087-96CA-5B605327D401}" destId="{D77D3BDD-070D-4B80-86F2-D4099D56A36B}" srcOrd="0" destOrd="0" presId="urn:microsoft.com/office/officeart/2005/8/layout/chevron2"/>
    <dgm:cxn modelId="{E7520365-B613-432A-A224-D4A2EA201C12}" type="presParOf" srcId="{A6C7C3E6-E725-4087-96CA-5B605327D401}" destId="{08DDE651-CD52-407E-B8D9-FF8C47F011AB}" srcOrd="1" destOrd="0" presId="urn:microsoft.com/office/officeart/2005/8/layout/chevron2"/>
    <dgm:cxn modelId="{11F28428-6875-4E22-B73F-E3EBBB39A12D}" type="presParOf" srcId="{ABFB2A10-F283-48BD-A493-9AAC63B110D2}" destId="{F2A66F1B-6090-4E7D-AD92-97BDD50782C9}" srcOrd="1" destOrd="0" presId="urn:microsoft.com/office/officeart/2005/8/layout/chevron2"/>
    <dgm:cxn modelId="{06A19915-34BA-4262-8AB1-5393DE482DCF}" type="presParOf" srcId="{ABFB2A10-F283-48BD-A493-9AAC63B110D2}" destId="{D9A997AC-D034-4365-9501-DB73D559974A}" srcOrd="2" destOrd="0" presId="urn:microsoft.com/office/officeart/2005/8/layout/chevron2"/>
    <dgm:cxn modelId="{F3A417C3-260F-4B74-BB57-E53F898F500A}" type="presParOf" srcId="{D9A997AC-D034-4365-9501-DB73D559974A}" destId="{AF8534CD-2AA6-4366-A4D1-8B434133B214}" srcOrd="0" destOrd="0" presId="urn:microsoft.com/office/officeart/2005/8/layout/chevron2"/>
    <dgm:cxn modelId="{0402BF70-3B08-41E7-8A16-038794F581A5}" type="presParOf" srcId="{D9A997AC-D034-4365-9501-DB73D559974A}" destId="{654F3DB2-87A9-45CD-AE39-1813217FBBC3}" srcOrd="1" destOrd="0" presId="urn:microsoft.com/office/officeart/2005/8/layout/chevron2"/>
    <dgm:cxn modelId="{C9EF0610-46D2-45ED-9DCE-99AA06990232}" type="presParOf" srcId="{ABFB2A10-F283-48BD-A493-9AAC63B110D2}" destId="{47624546-AA85-4950-8D3B-F0E102FBA537}" srcOrd="3" destOrd="0" presId="urn:microsoft.com/office/officeart/2005/8/layout/chevron2"/>
    <dgm:cxn modelId="{CF31CA01-314F-4743-8A25-159DCC15AD15}" type="presParOf" srcId="{ABFB2A10-F283-48BD-A493-9AAC63B110D2}" destId="{EFC5EAB6-D43C-4ED6-9D8A-3889C0ECA009}" srcOrd="4" destOrd="0" presId="urn:microsoft.com/office/officeart/2005/8/layout/chevron2"/>
    <dgm:cxn modelId="{D106A774-914C-4C00-97A4-497516D07627}" type="presParOf" srcId="{EFC5EAB6-D43C-4ED6-9D8A-3889C0ECA009}" destId="{79AB3450-1BE8-46DF-98CC-52ABBF3654A9}" srcOrd="0" destOrd="0" presId="urn:microsoft.com/office/officeart/2005/8/layout/chevron2"/>
    <dgm:cxn modelId="{1B650183-C1B2-4BFD-8134-B4C024581DD4}" type="presParOf" srcId="{EFC5EAB6-D43C-4ED6-9D8A-3889C0ECA009}" destId="{FA847476-E004-4190-9448-4FBF3696A8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8332D-6DD6-42AB-9653-CEB3F231E7C9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AB4E65B-A513-4448-B5E1-C1BC7B906CB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u="sng" dirty="0" smtClean="0">
              <a:solidFill>
                <a:srgbClr val="002060"/>
              </a:solidFill>
            </a:rPr>
            <a:t>Изо деятельность</a:t>
          </a:r>
          <a:endParaRPr lang="ru-RU" sz="1600" b="1" u="sng" dirty="0">
            <a:solidFill>
              <a:srgbClr val="002060"/>
            </a:solidFill>
          </a:endParaRPr>
        </a:p>
      </dgm:t>
    </dgm:pt>
    <dgm:pt modelId="{A8F76C09-9996-4EB3-888D-B1A437B47DE9}" type="parTrans" cxnId="{570E5831-E27F-4658-B70D-7ACBE565B6D6}">
      <dgm:prSet/>
      <dgm:spPr/>
      <dgm:t>
        <a:bodyPr/>
        <a:lstStyle/>
        <a:p>
          <a:endParaRPr lang="ru-RU"/>
        </a:p>
      </dgm:t>
    </dgm:pt>
    <dgm:pt modelId="{1AC07A08-4DBB-415D-8475-97B8ED3A77EA}" type="sibTrans" cxnId="{570E5831-E27F-4658-B70D-7ACBE565B6D6}">
      <dgm:prSet/>
      <dgm:spPr/>
      <dgm:t>
        <a:bodyPr/>
        <a:lstStyle/>
        <a:p>
          <a:endParaRPr lang="ru-RU"/>
        </a:p>
      </dgm:t>
    </dgm:pt>
    <dgm:pt modelId="{4A71E232-B28B-4B23-B7AA-3580660F23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4A15465-4909-42A6-8610-A997D12C61DF}" type="parTrans" cxnId="{571C207E-E6BA-48D0-A9BD-B5776F3E7C92}">
      <dgm:prSet/>
      <dgm:spPr/>
      <dgm:t>
        <a:bodyPr/>
        <a:lstStyle/>
        <a:p>
          <a:endParaRPr lang="ru-RU"/>
        </a:p>
      </dgm:t>
    </dgm:pt>
    <dgm:pt modelId="{9CE66C81-AE75-4253-B7C0-F37A4BE9054B}" type="sibTrans" cxnId="{571C207E-E6BA-48D0-A9BD-B5776F3E7C92}">
      <dgm:prSet/>
      <dgm:spPr/>
      <dgm:t>
        <a:bodyPr/>
        <a:lstStyle/>
        <a:p>
          <a:endParaRPr lang="ru-RU"/>
        </a:p>
      </dgm:t>
    </dgm:pt>
    <dgm:pt modelId="{915D7C35-9FAF-4578-B834-2F7ABD5F646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Раскраски по сказке К. Чуковского «Айболит»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EED8FD5-36B8-4D87-8783-36C40DD1A5F4}" type="parTrans" cxnId="{55E45681-CD4F-4404-AAF5-2722B54F4D89}">
      <dgm:prSet/>
      <dgm:spPr/>
      <dgm:t>
        <a:bodyPr/>
        <a:lstStyle/>
        <a:p>
          <a:endParaRPr lang="ru-RU"/>
        </a:p>
      </dgm:t>
    </dgm:pt>
    <dgm:pt modelId="{61C829F5-961F-47D3-9D2A-BF17F5F77D59}" type="sibTrans" cxnId="{55E45681-CD4F-4404-AAF5-2722B54F4D89}">
      <dgm:prSet/>
      <dgm:spPr/>
      <dgm:t>
        <a:bodyPr/>
        <a:lstStyle/>
        <a:p>
          <a:endParaRPr lang="ru-RU"/>
        </a:p>
      </dgm:t>
    </dgm:pt>
    <dgm:pt modelId="{B1D5E8C4-B011-45C0-A5C1-3003DD0E5EF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b="1" u="sng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D8DE8B-F527-47AC-8DC8-4F21AC1B8018}" type="parTrans" cxnId="{76027D0D-1FDB-40FF-899C-4F9EC70A51B1}">
      <dgm:prSet/>
      <dgm:spPr/>
      <dgm:t>
        <a:bodyPr/>
        <a:lstStyle/>
        <a:p>
          <a:endParaRPr lang="ru-RU"/>
        </a:p>
      </dgm:t>
    </dgm:pt>
    <dgm:pt modelId="{1198F6AB-2EE6-4048-B42A-5AFB68B81334}" type="sibTrans" cxnId="{76027D0D-1FDB-40FF-899C-4F9EC70A51B1}">
      <dgm:prSet/>
      <dgm:spPr/>
      <dgm:t>
        <a:bodyPr/>
        <a:lstStyle/>
        <a:p>
          <a:endParaRPr lang="ru-RU"/>
        </a:p>
      </dgm:t>
    </dgm:pt>
    <dgm:pt modelId="{4B2D1BA6-1E19-4780-BA3E-91032484A73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«Мебель  для медицинского кабинета»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7A2AA8-F52B-4B43-80D6-D8413EB31CD9}" type="parTrans" cxnId="{059B2492-BE74-4596-B5A9-837AEF8651E9}">
      <dgm:prSet/>
      <dgm:spPr/>
      <dgm:t>
        <a:bodyPr/>
        <a:lstStyle/>
        <a:p>
          <a:endParaRPr lang="ru-RU"/>
        </a:p>
      </dgm:t>
    </dgm:pt>
    <dgm:pt modelId="{E5813829-7B77-4494-BC56-56DD5B49B014}" type="sibTrans" cxnId="{059B2492-BE74-4596-B5A9-837AEF8651E9}">
      <dgm:prSet/>
      <dgm:spPr/>
      <dgm:t>
        <a:bodyPr/>
        <a:lstStyle/>
        <a:p>
          <a:endParaRPr lang="ru-RU"/>
        </a:p>
      </dgm:t>
    </dgm:pt>
    <dgm:pt modelId="{93B5C533-57C7-463E-ABAF-892AAE681B5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b="1" u="sng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F20240-AAA0-4562-ACAF-6DF1D343177B}" type="parTrans" cxnId="{4C6E7732-E528-4A66-B1D8-B6B6F1296AFE}">
      <dgm:prSet/>
      <dgm:spPr/>
      <dgm:t>
        <a:bodyPr/>
        <a:lstStyle/>
        <a:p>
          <a:endParaRPr lang="ru-RU"/>
        </a:p>
      </dgm:t>
    </dgm:pt>
    <dgm:pt modelId="{E5C170C5-0B4A-4B4D-8DDA-CA84AB24CFBA}" type="sibTrans" cxnId="{4C6E7732-E528-4A66-B1D8-B6B6F1296AFE}">
      <dgm:prSet/>
      <dgm:spPr/>
      <dgm:t>
        <a:bodyPr/>
        <a:lstStyle/>
        <a:p>
          <a:endParaRPr lang="ru-RU"/>
        </a:p>
      </dgm:t>
    </dgm:pt>
    <dgm:pt modelId="{20BFD034-DBE7-4CCB-8A46-03B8CA1BFF0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Игровая ситуация «Куклы заболели», «Зайка заболел» , «Полечим мишку» «Чтоб кусался зубок». </a:t>
          </a:r>
          <a:endParaRPr lang="ru-RU" sz="1600" dirty="0"/>
        </a:p>
      </dgm:t>
    </dgm:pt>
    <dgm:pt modelId="{0CB4B65B-8BFB-4AD0-B1E9-A79BEF47B050}" type="parTrans" cxnId="{E5326E38-A716-4AE3-B346-6EF91EC575DF}">
      <dgm:prSet/>
      <dgm:spPr/>
      <dgm:t>
        <a:bodyPr/>
        <a:lstStyle/>
        <a:p>
          <a:endParaRPr lang="ru-RU"/>
        </a:p>
      </dgm:t>
    </dgm:pt>
    <dgm:pt modelId="{59F597CA-C544-4986-AB8D-B5B2E2FCEA31}" type="sibTrans" cxnId="{E5326E38-A716-4AE3-B346-6EF91EC575DF}">
      <dgm:prSet/>
      <dgm:spPr/>
      <dgm:t>
        <a:bodyPr/>
        <a:lstStyle/>
        <a:p>
          <a:endParaRPr lang="ru-RU"/>
        </a:p>
      </dgm:t>
    </dgm:pt>
    <dgm:pt modelId="{06550B47-FD34-4380-8B80-362CE686D1D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dirty="0"/>
        </a:p>
      </dgm:t>
    </dgm:pt>
    <dgm:pt modelId="{A97F60D8-FCFB-4D39-9286-C46D1C25AAFA}" type="parTrans" cxnId="{B9721520-86C1-4153-8FED-1866CD20744B}">
      <dgm:prSet/>
      <dgm:spPr/>
      <dgm:t>
        <a:bodyPr/>
        <a:lstStyle/>
        <a:p>
          <a:endParaRPr lang="ru-RU"/>
        </a:p>
      </dgm:t>
    </dgm:pt>
    <dgm:pt modelId="{32FAC212-3207-4BB8-ABD7-0EF55A52B56D}" type="sibTrans" cxnId="{B9721520-86C1-4153-8FED-1866CD20744B}">
      <dgm:prSet/>
      <dgm:spPr/>
      <dgm:t>
        <a:bodyPr/>
        <a:lstStyle/>
        <a:p>
          <a:endParaRPr lang="ru-RU"/>
        </a:p>
      </dgm:t>
    </dgm:pt>
    <dgm:pt modelId="{6E10DE34-4204-49A9-93DF-C32D5A86AA8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Лепка «Печенье для больной куклы», «Витамины»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D82BEB-E29C-40FE-B048-FCFD04D482FE}" type="parTrans" cxnId="{25F66126-2402-4FF3-BED7-2633CB41AAA0}">
      <dgm:prSet/>
      <dgm:spPr/>
      <dgm:t>
        <a:bodyPr/>
        <a:lstStyle/>
        <a:p>
          <a:endParaRPr lang="ru-RU"/>
        </a:p>
      </dgm:t>
    </dgm:pt>
    <dgm:pt modelId="{999A25A8-9A99-4ECD-A745-5A184BB9287C}" type="sibTrans" cxnId="{25F66126-2402-4FF3-BED7-2633CB41AAA0}">
      <dgm:prSet/>
      <dgm:spPr/>
      <dgm:t>
        <a:bodyPr/>
        <a:lstStyle/>
        <a:p>
          <a:endParaRPr lang="ru-RU"/>
        </a:p>
      </dgm:t>
    </dgm:pt>
    <dgm:pt modelId="{7D65750F-75C0-4C8D-8501-515A7ECC9A3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7D828F85-0092-4FDC-9B98-0265CBE87BDF}" type="parTrans" cxnId="{E7E01404-8FCA-4E6A-BF6B-117EE85BE0A2}">
      <dgm:prSet/>
      <dgm:spPr/>
      <dgm:t>
        <a:bodyPr/>
        <a:lstStyle/>
        <a:p>
          <a:endParaRPr lang="ru-RU"/>
        </a:p>
      </dgm:t>
    </dgm:pt>
    <dgm:pt modelId="{D10D1C4F-0D58-43B2-997C-D02CFC3EEB3D}" type="sibTrans" cxnId="{E7E01404-8FCA-4E6A-BF6B-117EE85BE0A2}">
      <dgm:prSet/>
      <dgm:spPr/>
      <dgm:t>
        <a:bodyPr/>
        <a:lstStyle/>
        <a:p>
          <a:endParaRPr lang="ru-RU"/>
        </a:p>
      </dgm:t>
    </dgm:pt>
    <dgm:pt modelId="{0E3B975B-B7E1-494A-84EF-21E31B321AB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959461DE-98D5-477B-9375-191ECC4569E6}" type="parTrans" cxnId="{B61537DE-A08E-4BC7-89D4-53A81DB6FF19}">
      <dgm:prSet/>
      <dgm:spPr/>
      <dgm:t>
        <a:bodyPr/>
        <a:lstStyle/>
        <a:p>
          <a:endParaRPr lang="ru-RU"/>
        </a:p>
      </dgm:t>
    </dgm:pt>
    <dgm:pt modelId="{81FE1A2E-08E7-470F-9208-864D9A0C0C0B}" type="sibTrans" cxnId="{B61537DE-A08E-4BC7-89D4-53A81DB6FF19}">
      <dgm:prSet/>
      <dgm:spPr/>
      <dgm:t>
        <a:bodyPr/>
        <a:lstStyle/>
        <a:p>
          <a:endParaRPr lang="ru-RU"/>
        </a:p>
      </dgm:t>
    </dgm:pt>
    <dgm:pt modelId="{C20995AA-A6C3-48D8-BB12-12350C9A3C0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092E6510-B95E-44E4-97FC-A05A7DD512D6}" type="parTrans" cxnId="{12186717-8DCB-48A2-AAB4-A7464229C6BD}">
      <dgm:prSet/>
      <dgm:spPr/>
      <dgm:t>
        <a:bodyPr/>
        <a:lstStyle/>
        <a:p>
          <a:endParaRPr lang="ru-RU"/>
        </a:p>
      </dgm:t>
    </dgm:pt>
    <dgm:pt modelId="{E6BA3B11-2E7A-40B1-A86C-E27658336ACC}" type="sibTrans" cxnId="{12186717-8DCB-48A2-AAB4-A7464229C6BD}">
      <dgm:prSet/>
      <dgm:spPr/>
      <dgm:t>
        <a:bodyPr/>
        <a:lstStyle/>
        <a:p>
          <a:endParaRPr lang="ru-RU"/>
        </a:p>
      </dgm:t>
    </dgm:pt>
    <dgm:pt modelId="{03366BF0-9979-4658-80DE-EBE867134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Дидактические игры: «Наполни баночку витаминами», «Разложи лекарства в шкафчик», «Зубные щетки», «Если кто-то заболел», «Кому, что нужно для работы», «Угадай, чего не стало»,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пазл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Смешарики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», «Кто что делает», «Разрезные картинки».</a:t>
          </a:r>
          <a:endParaRPr lang="ru-RU" sz="1600" dirty="0"/>
        </a:p>
      </dgm:t>
    </dgm:pt>
    <dgm:pt modelId="{C36BA4A2-B842-41F3-987E-554111D80EA8}" type="parTrans" cxnId="{EFA52008-F7E4-42A6-8392-D5D9F5528A46}">
      <dgm:prSet/>
      <dgm:spPr/>
      <dgm:t>
        <a:bodyPr/>
        <a:lstStyle/>
        <a:p>
          <a:endParaRPr lang="ru-RU"/>
        </a:p>
      </dgm:t>
    </dgm:pt>
    <dgm:pt modelId="{0CCB488E-62F0-4E92-B2B8-E40BDADC0067}" type="sibTrans" cxnId="{EFA52008-F7E4-42A6-8392-D5D9F5528A46}">
      <dgm:prSet/>
      <dgm:spPr/>
      <dgm:t>
        <a:bodyPr/>
        <a:lstStyle/>
        <a:p>
          <a:endParaRPr lang="ru-RU"/>
        </a:p>
      </dgm:t>
    </dgm:pt>
    <dgm:pt modelId="{ED734F90-EC6C-40D4-9D53-BB60B535037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Сюжетно – ролевая игра: «Больница, «У врача»</a:t>
          </a:r>
          <a:endParaRPr lang="ru-RU" sz="1600" dirty="0"/>
        </a:p>
      </dgm:t>
    </dgm:pt>
    <dgm:pt modelId="{83C5945E-5529-4B75-87EB-C46B442F56AB}" type="parTrans" cxnId="{35C1C140-6EF5-4A03-B880-26850A7A770B}">
      <dgm:prSet/>
      <dgm:spPr/>
      <dgm:t>
        <a:bodyPr/>
        <a:lstStyle/>
        <a:p>
          <a:endParaRPr lang="ru-RU"/>
        </a:p>
      </dgm:t>
    </dgm:pt>
    <dgm:pt modelId="{4819E7F6-8C2B-4A44-AA76-9357D237DC3A}" type="sibTrans" cxnId="{35C1C140-6EF5-4A03-B880-26850A7A770B}">
      <dgm:prSet/>
      <dgm:spPr/>
      <dgm:t>
        <a:bodyPr/>
        <a:lstStyle/>
        <a:p>
          <a:endParaRPr lang="ru-RU"/>
        </a:p>
      </dgm:t>
    </dgm:pt>
    <dgm:pt modelId="{0A2E281E-254E-4FAA-A8BC-DC956FB8341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304F6BD2-8904-4F24-BDBA-176AB9F45E0D}" type="parTrans" cxnId="{ABD92EDE-9F3C-4714-8931-E40D38E59A66}">
      <dgm:prSet/>
      <dgm:spPr/>
      <dgm:t>
        <a:bodyPr/>
        <a:lstStyle/>
        <a:p>
          <a:endParaRPr lang="ru-RU"/>
        </a:p>
      </dgm:t>
    </dgm:pt>
    <dgm:pt modelId="{88A73C0D-1D23-433E-AB16-D2D27D8A00FB}" type="sibTrans" cxnId="{ABD92EDE-9F3C-4714-8931-E40D38E59A66}">
      <dgm:prSet/>
      <dgm:spPr/>
      <dgm:t>
        <a:bodyPr/>
        <a:lstStyle/>
        <a:p>
          <a:endParaRPr lang="ru-RU"/>
        </a:p>
      </dgm:t>
    </dgm:pt>
    <dgm:pt modelId="{37068D72-41E0-454F-8BC6-B57DCC6C1854}" type="pres">
      <dgm:prSet presAssocID="{54B8332D-6DD6-42AB-9653-CEB3F231E7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F0F15-A935-42DF-B55E-731D149634B5}" type="pres">
      <dgm:prSet presAssocID="{7AB4E65B-A513-4448-B5E1-C1BC7B906CB4}" presName="composite" presStyleCnt="0"/>
      <dgm:spPr/>
    </dgm:pt>
    <dgm:pt modelId="{25DEAC75-760E-4CFF-8513-69CAEA896426}" type="pres">
      <dgm:prSet presAssocID="{7AB4E65B-A513-4448-B5E1-C1BC7B906CB4}" presName="parentText" presStyleLbl="alignNode1" presStyleIdx="0" presStyleCnt="3" custScaleX="127141" custScaleY="1127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493BE-AD76-4027-B9FB-F9AB27A90AAC}" type="pres">
      <dgm:prSet presAssocID="{7AB4E65B-A513-4448-B5E1-C1BC7B906CB4}" presName="descendantText" presStyleLbl="alignAcc1" presStyleIdx="0" presStyleCnt="3" custScaleY="186329" custLinFactNeighborX="5928" custLinFactNeighborY="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A8F5D-4351-4537-9F0D-15B16CAA5E34}" type="pres">
      <dgm:prSet presAssocID="{1AC07A08-4DBB-415D-8475-97B8ED3A77EA}" presName="sp" presStyleCnt="0"/>
      <dgm:spPr/>
    </dgm:pt>
    <dgm:pt modelId="{B274C91B-AC36-4E80-9FD9-F8700F968BBE}" type="pres">
      <dgm:prSet presAssocID="{B1D5E8C4-B011-45C0-A5C1-3003DD0E5EF7}" presName="composite" presStyleCnt="0"/>
      <dgm:spPr/>
    </dgm:pt>
    <dgm:pt modelId="{1F965653-CB85-41A1-9F2B-A475BA1F9666}" type="pres">
      <dgm:prSet presAssocID="{B1D5E8C4-B011-45C0-A5C1-3003DD0E5EF7}" presName="parentText" presStyleLbl="alignNode1" presStyleIdx="1" presStyleCnt="3" custScaleX="137654" custScaleY="112261" custLinFactNeighborX="0" custLinFactNeighborY="-1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EEF0F-EFE9-4CF4-96AF-F9489BDC15B4}" type="pres">
      <dgm:prSet presAssocID="{B1D5E8C4-B011-45C0-A5C1-3003DD0E5EF7}" presName="descendantText" presStyleLbl="alignAcc1" presStyleIdx="1" presStyleCnt="3" custLinFactNeighborX="5657" custLinFactNeighborY="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7A1F8-C493-4914-9321-065EC2C20572}" type="pres">
      <dgm:prSet presAssocID="{1198F6AB-2EE6-4048-B42A-5AFB68B81334}" presName="sp" presStyleCnt="0"/>
      <dgm:spPr/>
    </dgm:pt>
    <dgm:pt modelId="{C3965609-FF6B-41BC-949B-B0F218B44FAE}" type="pres">
      <dgm:prSet presAssocID="{93B5C533-57C7-463E-ABAF-892AAE681B5A}" presName="composite" presStyleCnt="0"/>
      <dgm:spPr/>
    </dgm:pt>
    <dgm:pt modelId="{3C32CDC2-34A0-423A-8B08-DB4179304644}" type="pres">
      <dgm:prSet presAssocID="{93B5C533-57C7-463E-ABAF-892AAE681B5A}" presName="parentText" presStyleLbl="alignNode1" presStyleIdx="2" presStyleCnt="3" custScaleX="120193" custScaleY="1200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1ED7F-DF62-4876-BC1B-84AA4CAC13C1}" type="pres">
      <dgm:prSet presAssocID="{93B5C533-57C7-463E-ABAF-892AAE681B5A}" presName="descendantText" presStyleLbl="alignAcc1" presStyleIdx="2" presStyleCnt="3" custScaleX="86287" custScaleY="21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5DA2F-FABC-4AFB-BAB6-9A4A8ACC5002}" type="presOf" srcId="{4B2D1BA6-1E19-4780-BA3E-91032484A73B}" destId="{F89EEF0F-EFE9-4CF4-96AF-F9489BDC15B4}" srcOrd="0" destOrd="1" presId="urn:microsoft.com/office/officeart/2005/8/layout/chevron2"/>
    <dgm:cxn modelId="{25F66126-2402-4FF3-BED7-2633CB41AAA0}" srcId="{7AB4E65B-A513-4448-B5E1-C1BC7B906CB4}" destId="{6E10DE34-4204-49A9-93DF-C32D5A86AA85}" srcOrd="2" destOrd="0" parTransId="{34D82BEB-E29C-40FE-B048-FCFD04D482FE}" sibTransId="{999A25A8-9A99-4ECD-A745-5A184BB9287C}"/>
    <dgm:cxn modelId="{50AC7E92-3A01-4CB5-8F54-695F0BDE0A88}" type="presOf" srcId="{0E3B975B-B7E1-494A-84EF-21E31B321ABB}" destId="{F89EEF0F-EFE9-4CF4-96AF-F9489BDC15B4}" srcOrd="0" destOrd="2" presId="urn:microsoft.com/office/officeart/2005/8/layout/chevron2"/>
    <dgm:cxn modelId="{35C1C140-6EF5-4A03-B880-26850A7A770B}" srcId="{93B5C533-57C7-463E-ABAF-892AAE681B5A}" destId="{ED734F90-EC6C-40D4-9D53-BB60B5350370}" srcOrd="2" destOrd="0" parTransId="{83C5945E-5529-4B75-87EB-C46B442F56AB}" sibTransId="{4819E7F6-8C2B-4A44-AA76-9357D237DC3A}"/>
    <dgm:cxn modelId="{B61537DE-A08E-4BC7-89D4-53A81DB6FF19}" srcId="{B1D5E8C4-B011-45C0-A5C1-3003DD0E5EF7}" destId="{0E3B975B-B7E1-494A-84EF-21E31B321ABB}" srcOrd="2" destOrd="0" parTransId="{959461DE-98D5-477B-9375-191ECC4569E6}" sibTransId="{81FE1A2E-08E7-470F-9208-864D9A0C0C0B}"/>
    <dgm:cxn modelId="{D63BE14A-EF4F-4143-AB34-1E665B024512}" type="presOf" srcId="{4A71E232-B28B-4B23-B7AA-3580660F2392}" destId="{5D5493BE-AD76-4027-B9FB-F9AB27A90AAC}" srcOrd="0" destOrd="0" presId="urn:microsoft.com/office/officeart/2005/8/layout/chevron2"/>
    <dgm:cxn modelId="{571C207E-E6BA-48D0-A9BD-B5776F3E7C92}" srcId="{7AB4E65B-A513-4448-B5E1-C1BC7B906CB4}" destId="{4A71E232-B28B-4B23-B7AA-3580660F2392}" srcOrd="0" destOrd="0" parTransId="{54A15465-4909-42A6-8610-A997D12C61DF}" sibTransId="{9CE66C81-AE75-4253-B7C0-F37A4BE9054B}"/>
    <dgm:cxn modelId="{B9721520-86C1-4153-8FED-1866CD20744B}" srcId="{7AB4E65B-A513-4448-B5E1-C1BC7B906CB4}" destId="{06550B47-FD34-4380-8B80-362CE686D1D9}" srcOrd="3" destOrd="0" parTransId="{A97F60D8-FCFB-4D39-9286-C46D1C25AAFA}" sibTransId="{32FAC212-3207-4BB8-ABD7-0EF55A52B56D}"/>
    <dgm:cxn modelId="{85D1BED4-6A78-48E4-94AC-D8E31C6FF560}" type="presOf" srcId="{93B5C533-57C7-463E-ABAF-892AAE681B5A}" destId="{3C32CDC2-34A0-423A-8B08-DB4179304644}" srcOrd="0" destOrd="0" presId="urn:microsoft.com/office/officeart/2005/8/layout/chevron2"/>
    <dgm:cxn modelId="{4C6E7732-E528-4A66-B1D8-B6B6F1296AFE}" srcId="{54B8332D-6DD6-42AB-9653-CEB3F231E7C9}" destId="{93B5C533-57C7-463E-ABAF-892AAE681B5A}" srcOrd="2" destOrd="0" parTransId="{2BF20240-AAA0-4562-ACAF-6DF1D343177B}" sibTransId="{E5C170C5-0B4A-4B4D-8DDA-CA84AB24CFBA}"/>
    <dgm:cxn modelId="{12186717-8DCB-48A2-AAB4-A7464229C6BD}" srcId="{B1D5E8C4-B011-45C0-A5C1-3003DD0E5EF7}" destId="{C20995AA-A6C3-48D8-BB12-12350C9A3C07}" srcOrd="3" destOrd="0" parTransId="{092E6510-B95E-44E4-97FC-A05A7DD512D6}" sibTransId="{E6BA3B11-2E7A-40B1-A86C-E27658336ACC}"/>
    <dgm:cxn modelId="{2E307FAF-C757-4103-A1B7-B648D3470923}" type="presOf" srcId="{0A2E281E-254E-4FAA-A8BC-DC956FB8341B}" destId="{F89EEF0F-EFE9-4CF4-96AF-F9489BDC15B4}" srcOrd="0" destOrd="0" presId="urn:microsoft.com/office/officeart/2005/8/layout/chevron2"/>
    <dgm:cxn modelId="{42ACEA79-F1E2-40A9-8FCC-DE14B019560D}" type="presOf" srcId="{03366BF0-9979-4658-80DE-EBE86713458A}" destId="{1551ED7F-DF62-4876-BC1B-84AA4CAC13C1}" srcOrd="0" destOrd="1" presId="urn:microsoft.com/office/officeart/2005/8/layout/chevron2"/>
    <dgm:cxn modelId="{CFCA321A-15F9-4897-AA71-9D607A274B54}" type="presOf" srcId="{06550B47-FD34-4380-8B80-362CE686D1D9}" destId="{5D5493BE-AD76-4027-B9FB-F9AB27A90AAC}" srcOrd="0" destOrd="3" presId="urn:microsoft.com/office/officeart/2005/8/layout/chevron2"/>
    <dgm:cxn modelId="{CDFB4468-488E-4901-8FA6-A29944703159}" type="presOf" srcId="{7D65750F-75C0-4C8D-8501-515A7ECC9A3C}" destId="{F89EEF0F-EFE9-4CF4-96AF-F9489BDC15B4}" srcOrd="0" destOrd="4" presId="urn:microsoft.com/office/officeart/2005/8/layout/chevron2"/>
    <dgm:cxn modelId="{059B2492-BE74-4596-B5A9-837AEF8651E9}" srcId="{B1D5E8C4-B011-45C0-A5C1-3003DD0E5EF7}" destId="{4B2D1BA6-1E19-4780-BA3E-91032484A73B}" srcOrd="1" destOrd="0" parTransId="{0B7A2AA8-F52B-4B43-80D6-D8413EB31CD9}" sibTransId="{E5813829-7B77-4494-BC56-56DD5B49B014}"/>
    <dgm:cxn modelId="{9D21E63D-0962-4753-84BC-53677074FA53}" type="presOf" srcId="{7AB4E65B-A513-4448-B5E1-C1BC7B906CB4}" destId="{25DEAC75-760E-4CFF-8513-69CAEA896426}" srcOrd="0" destOrd="0" presId="urn:microsoft.com/office/officeart/2005/8/layout/chevron2"/>
    <dgm:cxn modelId="{108B56D3-9CE0-42E4-B428-6E13E24C4096}" type="presOf" srcId="{20BFD034-DBE7-4CCB-8A46-03B8CA1BFF07}" destId="{1551ED7F-DF62-4876-BC1B-84AA4CAC13C1}" srcOrd="0" destOrd="0" presId="urn:microsoft.com/office/officeart/2005/8/layout/chevron2"/>
    <dgm:cxn modelId="{55E45681-CD4F-4404-AAF5-2722B54F4D89}" srcId="{7AB4E65B-A513-4448-B5E1-C1BC7B906CB4}" destId="{915D7C35-9FAF-4578-B834-2F7ABD5F646E}" srcOrd="1" destOrd="0" parTransId="{8EED8FD5-36B8-4D87-8783-36C40DD1A5F4}" sibTransId="{61C829F5-961F-47D3-9D2A-BF17F5F77D59}"/>
    <dgm:cxn modelId="{5F9F71CC-36BA-41AB-9AAF-2E50025508E4}" type="presOf" srcId="{6E10DE34-4204-49A9-93DF-C32D5A86AA85}" destId="{5D5493BE-AD76-4027-B9FB-F9AB27A90AAC}" srcOrd="0" destOrd="2" presId="urn:microsoft.com/office/officeart/2005/8/layout/chevron2"/>
    <dgm:cxn modelId="{30FB0C18-75AE-423A-9CF1-3AAAFA83BF5D}" type="presOf" srcId="{C20995AA-A6C3-48D8-BB12-12350C9A3C07}" destId="{F89EEF0F-EFE9-4CF4-96AF-F9489BDC15B4}" srcOrd="0" destOrd="3" presId="urn:microsoft.com/office/officeart/2005/8/layout/chevron2"/>
    <dgm:cxn modelId="{E7E01404-8FCA-4E6A-BF6B-117EE85BE0A2}" srcId="{B1D5E8C4-B011-45C0-A5C1-3003DD0E5EF7}" destId="{7D65750F-75C0-4C8D-8501-515A7ECC9A3C}" srcOrd="4" destOrd="0" parTransId="{7D828F85-0092-4FDC-9B98-0265CBE87BDF}" sibTransId="{D10D1C4F-0D58-43B2-997C-D02CFC3EEB3D}"/>
    <dgm:cxn modelId="{E5326E38-A716-4AE3-B346-6EF91EC575DF}" srcId="{93B5C533-57C7-463E-ABAF-892AAE681B5A}" destId="{20BFD034-DBE7-4CCB-8A46-03B8CA1BFF07}" srcOrd="0" destOrd="0" parTransId="{0CB4B65B-8BFB-4AD0-B1E9-A79BEF47B050}" sibTransId="{59F597CA-C544-4986-AB8D-B5B2E2FCEA31}"/>
    <dgm:cxn modelId="{9731D8DD-7BFF-44A3-8571-4BC60C205714}" type="presOf" srcId="{54B8332D-6DD6-42AB-9653-CEB3F231E7C9}" destId="{37068D72-41E0-454F-8BC6-B57DCC6C1854}" srcOrd="0" destOrd="0" presId="urn:microsoft.com/office/officeart/2005/8/layout/chevron2"/>
    <dgm:cxn modelId="{AA7436AC-AE84-48CF-A183-993EF771C2B9}" type="presOf" srcId="{915D7C35-9FAF-4578-B834-2F7ABD5F646E}" destId="{5D5493BE-AD76-4027-B9FB-F9AB27A90AAC}" srcOrd="0" destOrd="1" presId="urn:microsoft.com/office/officeart/2005/8/layout/chevron2"/>
    <dgm:cxn modelId="{ABD92EDE-9F3C-4714-8931-E40D38E59A66}" srcId="{B1D5E8C4-B011-45C0-A5C1-3003DD0E5EF7}" destId="{0A2E281E-254E-4FAA-A8BC-DC956FB8341B}" srcOrd="0" destOrd="0" parTransId="{304F6BD2-8904-4F24-BDBA-176AB9F45E0D}" sibTransId="{88A73C0D-1D23-433E-AB16-D2D27D8A00FB}"/>
    <dgm:cxn modelId="{EFA52008-F7E4-42A6-8392-D5D9F5528A46}" srcId="{93B5C533-57C7-463E-ABAF-892AAE681B5A}" destId="{03366BF0-9979-4658-80DE-EBE86713458A}" srcOrd="1" destOrd="0" parTransId="{C36BA4A2-B842-41F3-987E-554111D80EA8}" sibTransId="{0CCB488E-62F0-4E92-B2B8-E40BDADC0067}"/>
    <dgm:cxn modelId="{4687EED1-D498-4D23-BB89-211477968385}" type="presOf" srcId="{B1D5E8C4-B011-45C0-A5C1-3003DD0E5EF7}" destId="{1F965653-CB85-41A1-9F2B-A475BA1F9666}" srcOrd="0" destOrd="0" presId="urn:microsoft.com/office/officeart/2005/8/layout/chevron2"/>
    <dgm:cxn modelId="{76027D0D-1FDB-40FF-899C-4F9EC70A51B1}" srcId="{54B8332D-6DD6-42AB-9653-CEB3F231E7C9}" destId="{B1D5E8C4-B011-45C0-A5C1-3003DD0E5EF7}" srcOrd="1" destOrd="0" parTransId="{64D8DE8B-F527-47AC-8DC8-4F21AC1B8018}" sibTransId="{1198F6AB-2EE6-4048-B42A-5AFB68B81334}"/>
    <dgm:cxn modelId="{570E5831-E27F-4658-B70D-7ACBE565B6D6}" srcId="{54B8332D-6DD6-42AB-9653-CEB3F231E7C9}" destId="{7AB4E65B-A513-4448-B5E1-C1BC7B906CB4}" srcOrd="0" destOrd="0" parTransId="{A8F76C09-9996-4EB3-888D-B1A437B47DE9}" sibTransId="{1AC07A08-4DBB-415D-8475-97B8ED3A77EA}"/>
    <dgm:cxn modelId="{D82C1060-B0DA-463D-B8DC-DE0395738D41}" type="presOf" srcId="{ED734F90-EC6C-40D4-9D53-BB60B5350370}" destId="{1551ED7F-DF62-4876-BC1B-84AA4CAC13C1}" srcOrd="0" destOrd="2" presId="urn:microsoft.com/office/officeart/2005/8/layout/chevron2"/>
    <dgm:cxn modelId="{0AD60F12-438F-4F1C-BF93-5FE0C7F0372F}" type="presParOf" srcId="{37068D72-41E0-454F-8BC6-B57DCC6C1854}" destId="{5EEF0F15-A935-42DF-B55E-731D149634B5}" srcOrd="0" destOrd="0" presId="urn:microsoft.com/office/officeart/2005/8/layout/chevron2"/>
    <dgm:cxn modelId="{BA8C6065-B1AC-461E-AC88-6821CFB4BBAB}" type="presParOf" srcId="{5EEF0F15-A935-42DF-B55E-731D149634B5}" destId="{25DEAC75-760E-4CFF-8513-69CAEA896426}" srcOrd="0" destOrd="0" presId="urn:microsoft.com/office/officeart/2005/8/layout/chevron2"/>
    <dgm:cxn modelId="{27AA676F-15AD-4025-9E0B-227E1CE2E215}" type="presParOf" srcId="{5EEF0F15-A935-42DF-B55E-731D149634B5}" destId="{5D5493BE-AD76-4027-B9FB-F9AB27A90AAC}" srcOrd="1" destOrd="0" presId="urn:microsoft.com/office/officeart/2005/8/layout/chevron2"/>
    <dgm:cxn modelId="{50DE0A12-1ECB-4CD4-B9D7-C49C6308D488}" type="presParOf" srcId="{37068D72-41E0-454F-8BC6-B57DCC6C1854}" destId="{D20A8F5D-4351-4537-9F0D-15B16CAA5E34}" srcOrd="1" destOrd="0" presId="urn:microsoft.com/office/officeart/2005/8/layout/chevron2"/>
    <dgm:cxn modelId="{9DF926F4-6B4A-4A4E-B76E-4541230DA672}" type="presParOf" srcId="{37068D72-41E0-454F-8BC6-B57DCC6C1854}" destId="{B274C91B-AC36-4E80-9FD9-F8700F968BBE}" srcOrd="2" destOrd="0" presId="urn:microsoft.com/office/officeart/2005/8/layout/chevron2"/>
    <dgm:cxn modelId="{13A284A9-7E33-4D95-8209-708E18F227FC}" type="presParOf" srcId="{B274C91B-AC36-4E80-9FD9-F8700F968BBE}" destId="{1F965653-CB85-41A1-9F2B-A475BA1F9666}" srcOrd="0" destOrd="0" presId="urn:microsoft.com/office/officeart/2005/8/layout/chevron2"/>
    <dgm:cxn modelId="{34B58855-85FA-4683-9B09-77FD2754746F}" type="presParOf" srcId="{B274C91B-AC36-4E80-9FD9-F8700F968BBE}" destId="{F89EEF0F-EFE9-4CF4-96AF-F9489BDC15B4}" srcOrd="1" destOrd="0" presId="urn:microsoft.com/office/officeart/2005/8/layout/chevron2"/>
    <dgm:cxn modelId="{B29135BE-F92F-41EA-93F8-92D398DA0F26}" type="presParOf" srcId="{37068D72-41E0-454F-8BC6-B57DCC6C1854}" destId="{3687A1F8-C493-4914-9321-065EC2C20572}" srcOrd="3" destOrd="0" presId="urn:microsoft.com/office/officeart/2005/8/layout/chevron2"/>
    <dgm:cxn modelId="{77CAF4D7-8B21-4594-8880-24C3317B30FC}" type="presParOf" srcId="{37068D72-41E0-454F-8BC6-B57DCC6C1854}" destId="{C3965609-FF6B-41BC-949B-B0F218B44FAE}" srcOrd="4" destOrd="0" presId="urn:microsoft.com/office/officeart/2005/8/layout/chevron2"/>
    <dgm:cxn modelId="{333AA9C7-A9F3-429E-A633-A7F29C6937FC}" type="presParOf" srcId="{C3965609-FF6B-41BC-949B-B0F218B44FAE}" destId="{3C32CDC2-34A0-423A-8B08-DB4179304644}" srcOrd="0" destOrd="0" presId="urn:microsoft.com/office/officeart/2005/8/layout/chevron2"/>
    <dgm:cxn modelId="{6FDD15EB-2BE2-41B4-9A92-BAEF0429CC90}" type="presParOf" srcId="{C3965609-FF6B-41BC-949B-B0F218B44FAE}" destId="{1551ED7F-DF62-4876-BC1B-84AA4CAC13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823D2-7EF5-4C63-B7B5-E56F09203D6A}" type="doc">
      <dgm:prSet loTypeId="urn:microsoft.com/office/officeart/2005/8/layout/chevron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43146E8-2919-4E53-BFC7-E2A30E9C45D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Сотрудничество с родителями</a:t>
          </a:r>
          <a:endParaRPr lang="ru-RU" sz="1600" b="1" u="sng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53D98-F4C2-456C-99A6-98596E26AEFA}" type="parTrans" cxnId="{30F26271-6767-4227-B944-8DA98674AFAF}">
      <dgm:prSet/>
      <dgm:spPr/>
      <dgm:t>
        <a:bodyPr/>
        <a:lstStyle/>
        <a:p>
          <a:endParaRPr lang="ru-RU"/>
        </a:p>
      </dgm:t>
    </dgm:pt>
    <dgm:pt modelId="{900C494E-DE96-4F16-91DC-813AEC1FEDAB}" type="sibTrans" cxnId="{30F26271-6767-4227-B944-8DA98674AFAF}">
      <dgm:prSet/>
      <dgm:spPr/>
      <dgm:t>
        <a:bodyPr/>
        <a:lstStyle/>
        <a:p>
          <a:endParaRPr lang="ru-RU"/>
        </a:p>
      </dgm:t>
    </dgm:pt>
    <dgm:pt modelId="{59D8089A-51DE-44D6-B234-759A68ED33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AA4C58E3-809C-4A06-9C55-02D27650A423}" type="parTrans" cxnId="{E2CB99ED-6AE5-4B99-B972-245670ADFFA6}">
      <dgm:prSet/>
      <dgm:spPr/>
      <dgm:t>
        <a:bodyPr/>
        <a:lstStyle/>
        <a:p>
          <a:endParaRPr lang="ru-RU"/>
        </a:p>
      </dgm:t>
    </dgm:pt>
    <dgm:pt modelId="{67ECAAAF-1538-4800-AEC1-3B47DEE6EC95}" type="sibTrans" cxnId="{E2CB99ED-6AE5-4B99-B972-245670ADFFA6}">
      <dgm:prSet/>
      <dgm:spPr/>
      <dgm:t>
        <a:bodyPr/>
        <a:lstStyle/>
        <a:p>
          <a:endParaRPr lang="ru-RU"/>
        </a:p>
      </dgm:t>
    </dgm:pt>
    <dgm:pt modelId="{128D0FC3-F77C-418E-8D05-419D4AE8550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подбор литературы</a:t>
          </a:r>
        </a:p>
      </dgm:t>
    </dgm:pt>
    <dgm:pt modelId="{FFE9BE0B-7B2F-41CA-8B3B-2688841B63B3}" type="parTrans" cxnId="{949B66BE-9DA4-4444-AF57-371BE02291F4}">
      <dgm:prSet/>
      <dgm:spPr/>
      <dgm:t>
        <a:bodyPr/>
        <a:lstStyle/>
        <a:p>
          <a:endParaRPr lang="ru-RU"/>
        </a:p>
      </dgm:t>
    </dgm:pt>
    <dgm:pt modelId="{0152EC37-E6FA-4DE9-822F-27B6E1A9D6B9}" type="sibTrans" cxnId="{949B66BE-9DA4-4444-AF57-371BE02291F4}">
      <dgm:prSet/>
      <dgm:spPr/>
      <dgm:t>
        <a:bodyPr/>
        <a:lstStyle/>
        <a:p>
          <a:endParaRPr lang="ru-RU"/>
        </a:p>
      </dgm:t>
    </dgm:pt>
    <dgm:pt modelId="{10872B8D-A25C-42B8-8CD4-1BC8FC75178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Привлечение родителей к преобразованию предметно - развивающей среды по теме «Больница»,  к обновлению игрового центра для сюжетно –ролевой игры. </a:t>
          </a:r>
        </a:p>
      </dgm:t>
    </dgm:pt>
    <dgm:pt modelId="{C932962B-8C30-4B78-AF51-6F87E9ECD122}" type="parTrans" cxnId="{BCF67D14-7D18-4984-966B-A5CEA1911459}">
      <dgm:prSet/>
      <dgm:spPr/>
      <dgm:t>
        <a:bodyPr/>
        <a:lstStyle/>
        <a:p>
          <a:endParaRPr lang="ru-RU"/>
        </a:p>
      </dgm:t>
    </dgm:pt>
    <dgm:pt modelId="{7ED1D3BC-D53F-4E4D-BD0B-D1F0133FA9F7}" type="sibTrans" cxnId="{BCF67D14-7D18-4984-966B-A5CEA1911459}">
      <dgm:prSet/>
      <dgm:spPr/>
      <dgm:t>
        <a:bodyPr/>
        <a:lstStyle/>
        <a:p>
          <a:endParaRPr lang="ru-RU"/>
        </a:p>
      </dgm:t>
    </dgm:pt>
    <dgm:pt modelId="{53E9468A-721D-45AB-8A6E-1149C152175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Пошив халатов и шапочек, сумок. </a:t>
          </a:r>
        </a:p>
      </dgm:t>
    </dgm:pt>
    <dgm:pt modelId="{6DB98DCE-27C7-4F79-BC99-A364BA27154A}" type="parTrans" cxnId="{3BED883F-5850-490B-BB68-BB6E33847A82}">
      <dgm:prSet/>
      <dgm:spPr/>
      <dgm:t>
        <a:bodyPr/>
        <a:lstStyle/>
        <a:p>
          <a:endParaRPr lang="ru-RU"/>
        </a:p>
      </dgm:t>
    </dgm:pt>
    <dgm:pt modelId="{8AC269DB-90C2-4FEC-A830-C3B9A4227119}" type="sibTrans" cxnId="{3BED883F-5850-490B-BB68-BB6E33847A82}">
      <dgm:prSet/>
      <dgm:spPr/>
      <dgm:t>
        <a:bodyPr/>
        <a:lstStyle/>
        <a:p>
          <a:endParaRPr lang="ru-RU"/>
        </a:p>
      </dgm:t>
    </dgm:pt>
    <dgm:pt modelId="{880A4872-0113-439C-A380-50DA6F1C38E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Оформление совместно с родителями альбома «Советы доктора Айболита». </a:t>
          </a:r>
        </a:p>
      </dgm:t>
    </dgm:pt>
    <dgm:pt modelId="{77C1617A-F716-4B5E-8FA3-BAF87AA193E6}" type="parTrans" cxnId="{54B1CD81-4312-47F2-9B7A-222360D8F52F}">
      <dgm:prSet/>
      <dgm:spPr/>
      <dgm:t>
        <a:bodyPr/>
        <a:lstStyle/>
        <a:p>
          <a:endParaRPr lang="ru-RU"/>
        </a:p>
      </dgm:t>
    </dgm:pt>
    <dgm:pt modelId="{024AC99B-CC3E-4FAF-910D-F4EFE686C10C}" type="sibTrans" cxnId="{54B1CD81-4312-47F2-9B7A-222360D8F52F}">
      <dgm:prSet/>
      <dgm:spPr/>
      <dgm:t>
        <a:bodyPr/>
        <a:lstStyle/>
        <a:p>
          <a:endParaRPr lang="ru-RU"/>
        </a:p>
      </dgm:t>
    </dgm:pt>
    <dgm:pt modelId="{9454F734-0D39-41EC-97A0-3C4EDD94A266}" type="pres">
      <dgm:prSet presAssocID="{DE2823D2-7EF5-4C63-B7B5-E56F09203D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2D66A-BBE2-4182-BAFC-EA3449E5AF61}" type="pres">
      <dgm:prSet presAssocID="{743146E8-2919-4E53-BFC7-E2A30E9C45DE}" presName="composite" presStyleCnt="0"/>
      <dgm:spPr/>
    </dgm:pt>
    <dgm:pt modelId="{D279DC51-2552-43DA-9AFD-4B04BA198F87}" type="pres">
      <dgm:prSet presAssocID="{743146E8-2919-4E53-BFC7-E2A30E9C45DE}" presName="parentText" presStyleLbl="alignNode1" presStyleIdx="0" presStyleCnt="1" custScaleX="60135" custScaleY="441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408A-FC90-4237-A4BC-8247AB675A0E}" type="pres">
      <dgm:prSet presAssocID="{743146E8-2919-4E53-BFC7-E2A30E9C45DE}" presName="descendantText" presStyleLbl="alignAcc1" presStyleIdx="0" presStyleCnt="1" custScaleX="93206" custScaleY="71871" custLinFactNeighborX="-15413" custLinFactNeighborY="-1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B99ED-6AE5-4B99-B972-245670ADFFA6}" srcId="{743146E8-2919-4E53-BFC7-E2A30E9C45DE}" destId="{59D8089A-51DE-44D6-B234-759A68ED33DB}" srcOrd="0" destOrd="0" parTransId="{AA4C58E3-809C-4A06-9C55-02D27650A423}" sibTransId="{67ECAAAF-1538-4800-AEC1-3B47DEE6EC95}"/>
    <dgm:cxn modelId="{AA2133CF-3184-4E0D-82F8-C334755A3F97}" type="presOf" srcId="{59D8089A-51DE-44D6-B234-759A68ED33DB}" destId="{1CD8408A-FC90-4237-A4BC-8247AB675A0E}" srcOrd="0" destOrd="0" presId="urn:microsoft.com/office/officeart/2005/8/layout/chevron2"/>
    <dgm:cxn modelId="{BCF67D14-7D18-4984-966B-A5CEA1911459}" srcId="{743146E8-2919-4E53-BFC7-E2A30E9C45DE}" destId="{10872B8D-A25C-42B8-8CD4-1BC8FC751789}" srcOrd="2" destOrd="0" parTransId="{C932962B-8C30-4B78-AF51-6F87E9ECD122}" sibTransId="{7ED1D3BC-D53F-4E4D-BD0B-D1F0133FA9F7}"/>
    <dgm:cxn modelId="{54B1CD81-4312-47F2-9B7A-222360D8F52F}" srcId="{743146E8-2919-4E53-BFC7-E2A30E9C45DE}" destId="{880A4872-0113-439C-A380-50DA6F1C38E1}" srcOrd="4" destOrd="0" parTransId="{77C1617A-F716-4B5E-8FA3-BAF87AA193E6}" sibTransId="{024AC99B-CC3E-4FAF-910D-F4EFE686C10C}"/>
    <dgm:cxn modelId="{338137F9-9555-467E-860E-2AD270ADDDB5}" type="presOf" srcId="{880A4872-0113-439C-A380-50DA6F1C38E1}" destId="{1CD8408A-FC90-4237-A4BC-8247AB675A0E}" srcOrd="0" destOrd="4" presId="urn:microsoft.com/office/officeart/2005/8/layout/chevron2"/>
    <dgm:cxn modelId="{D43FEFCA-84D4-4264-9023-EA77E95CA47C}" type="presOf" srcId="{10872B8D-A25C-42B8-8CD4-1BC8FC751789}" destId="{1CD8408A-FC90-4237-A4BC-8247AB675A0E}" srcOrd="0" destOrd="2" presId="urn:microsoft.com/office/officeart/2005/8/layout/chevron2"/>
    <dgm:cxn modelId="{3BED883F-5850-490B-BB68-BB6E33847A82}" srcId="{743146E8-2919-4E53-BFC7-E2A30E9C45DE}" destId="{53E9468A-721D-45AB-8A6E-1149C152175C}" srcOrd="3" destOrd="0" parTransId="{6DB98DCE-27C7-4F79-BC99-A364BA27154A}" sibTransId="{8AC269DB-90C2-4FEC-A830-C3B9A4227119}"/>
    <dgm:cxn modelId="{549A3681-54A7-466F-9A4C-B9341347CCCB}" type="presOf" srcId="{743146E8-2919-4E53-BFC7-E2A30E9C45DE}" destId="{D279DC51-2552-43DA-9AFD-4B04BA198F87}" srcOrd="0" destOrd="0" presId="urn:microsoft.com/office/officeart/2005/8/layout/chevron2"/>
    <dgm:cxn modelId="{B70CB9B8-4179-4AF1-B24E-6ECB34AEA076}" type="presOf" srcId="{53E9468A-721D-45AB-8A6E-1149C152175C}" destId="{1CD8408A-FC90-4237-A4BC-8247AB675A0E}" srcOrd="0" destOrd="3" presId="urn:microsoft.com/office/officeart/2005/8/layout/chevron2"/>
    <dgm:cxn modelId="{95CDE81D-F4D7-4537-AEAA-EA5F68F27BB9}" type="presOf" srcId="{128D0FC3-F77C-418E-8D05-419D4AE85507}" destId="{1CD8408A-FC90-4237-A4BC-8247AB675A0E}" srcOrd="0" destOrd="1" presId="urn:microsoft.com/office/officeart/2005/8/layout/chevron2"/>
    <dgm:cxn modelId="{30F26271-6767-4227-B944-8DA98674AFAF}" srcId="{DE2823D2-7EF5-4C63-B7B5-E56F09203D6A}" destId="{743146E8-2919-4E53-BFC7-E2A30E9C45DE}" srcOrd="0" destOrd="0" parTransId="{A2753D98-F4C2-456C-99A6-98596E26AEFA}" sibTransId="{900C494E-DE96-4F16-91DC-813AEC1FEDAB}"/>
    <dgm:cxn modelId="{91E2A11C-5BD2-4757-9A54-B62D0BA9D5A3}" type="presOf" srcId="{DE2823D2-7EF5-4C63-B7B5-E56F09203D6A}" destId="{9454F734-0D39-41EC-97A0-3C4EDD94A266}" srcOrd="0" destOrd="0" presId="urn:microsoft.com/office/officeart/2005/8/layout/chevron2"/>
    <dgm:cxn modelId="{949B66BE-9DA4-4444-AF57-371BE02291F4}" srcId="{743146E8-2919-4E53-BFC7-E2A30E9C45DE}" destId="{128D0FC3-F77C-418E-8D05-419D4AE85507}" srcOrd="1" destOrd="0" parTransId="{FFE9BE0B-7B2F-41CA-8B3B-2688841B63B3}" sibTransId="{0152EC37-E6FA-4DE9-822F-27B6E1A9D6B9}"/>
    <dgm:cxn modelId="{8BEAE7B7-AF83-4FB1-93E8-8C708CBAC4E4}" type="presParOf" srcId="{9454F734-0D39-41EC-97A0-3C4EDD94A266}" destId="{3EB2D66A-BBE2-4182-BAFC-EA3449E5AF61}" srcOrd="0" destOrd="0" presId="urn:microsoft.com/office/officeart/2005/8/layout/chevron2"/>
    <dgm:cxn modelId="{BCBB3434-B9D8-4565-A77F-AF8955017308}" type="presParOf" srcId="{3EB2D66A-BBE2-4182-BAFC-EA3449E5AF61}" destId="{D279DC51-2552-43DA-9AFD-4B04BA198F87}" srcOrd="0" destOrd="0" presId="urn:microsoft.com/office/officeart/2005/8/layout/chevron2"/>
    <dgm:cxn modelId="{A385476D-BB4A-42D3-BACC-9432DC357E69}" type="presParOf" srcId="{3EB2D66A-BBE2-4182-BAFC-EA3449E5AF61}" destId="{1CD8408A-FC90-4237-A4BC-8247AB675A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D3BDD-070D-4B80-86F2-D4099D56A36B}">
      <dsp:nvSpPr>
        <dsp:cNvPr id="0" name=""/>
        <dsp:cNvSpPr/>
      </dsp:nvSpPr>
      <dsp:spPr>
        <a:xfrm rot="5400000">
          <a:off x="124476" y="244972"/>
          <a:ext cx="1655911" cy="1419924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2060"/>
              </a:solidFill>
            </a:rPr>
            <a:t>Беседы</a:t>
          </a:r>
          <a:endParaRPr lang="ru-RU" sz="2400" b="1" u="sng" kern="1200" dirty="0">
            <a:solidFill>
              <a:srgbClr val="002060"/>
            </a:solidFill>
          </a:endParaRPr>
        </a:p>
      </dsp:txBody>
      <dsp:txXfrm rot="5400000">
        <a:off x="124476" y="244972"/>
        <a:ext cx="1655911" cy="1419924"/>
      </dsp:txXfrm>
    </dsp:sp>
    <dsp:sp modelId="{08DDE651-CD52-407E-B8D9-FF8C47F011AB}">
      <dsp:nvSpPr>
        <dsp:cNvPr id="0" name=""/>
        <dsp:cNvSpPr/>
      </dsp:nvSpPr>
      <dsp:spPr>
        <a:xfrm rot="5400000">
          <a:off x="4278202" y="-2003467"/>
          <a:ext cx="1558341" cy="582024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«О профессии врача, медсестры»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«Кто лечит больных?»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«Здоровый образ жизни»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«Осторожно: лекарства!»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«Что нужно доктору для работы?»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78202" y="-2003467"/>
        <a:ext cx="1558341" cy="5820242"/>
      </dsp:txXfrm>
    </dsp:sp>
    <dsp:sp modelId="{AF8534CD-2AA6-4366-A4D1-8B434133B214}">
      <dsp:nvSpPr>
        <dsp:cNvPr id="0" name=""/>
        <dsp:cNvSpPr/>
      </dsp:nvSpPr>
      <dsp:spPr>
        <a:xfrm rot="5400000">
          <a:off x="77118" y="1839059"/>
          <a:ext cx="1902037" cy="157133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2060"/>
              </a:solidFill>
            </a:rPr>
            <a:t>Чтение худ. литературы</a:t>
          </a:r>
          <a:endParaRPr lang="ru-RU" sz="2000" b="1" u="sng" kern="1200" dirty="0">
            <a:solidFill>
              <a:srgbClr val="002060"/>
            </a:solidFill>
          </a:endParaRPr>
        </a:p>
      </dsp:txBody>
      <dsp:txXfrm rot="5400000">
        <a:off x="77118" y="1839059"/>
        <a:ext cx="1902037" cy="1571333"/>
      </dsp:txXfrm>
    </dsp:sp>
    <dsp:sp modelId="{654F3DB2-87A9-45CD-AE39-1813217FBBC3}">
      <dsp:nvSpPr>
        <dsp:cNvPr id="0" name=""/>
        <dsp:cNvSpPr/>
      </dsp:nvSpPr>
      <dsp:spPr>
        <a:xfrm rot="5400000">
          <a:off x="4254771" y="-368575"/>
          <a:ext cx="1612632" cy="5854987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К. Чуковский «Айболит»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В. Берестов «Больная кукла»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kern="1200" dirty="0" smtClean="0">
              <a:latin typeface="Times New Roman" pitchFamily="18" charset="0"/>
              <a:cs typeface="Times New Roman" pitchFamily="18" charset="0"/>
            </a:rPr>
            <a:t>Сергей Михалков стихотворение  «Про девочку, которая плохо кушала»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54771" y="-368575"/>
        <a:ext cx="1612632" cy="5854987"/>
      </dsp:txXfrm>
    </dsp:sp>
    <dsp:sp modelId="{79AB3450-1BE8-46DF-98CC-52ABBF3654A9}">
      <dsp:nvSpPr>
        <dsp:cNvPr id="0" name=""/>
        <dsp:cNvSpPr/>
      </dsp:nvSpPr>
      <dsp:spPr>
        <a:xfrm rot="5400000">
          <a:off x="326250" y="3887382"/>
          <a:ext cx="1398361" cy="1419131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2060"/>
              </a:solidFill>
            </a:rPr>
            <a:t>Совместная деятельность</a:t>
          </a:r>
          <a:endParaRPr lang="ru-RU" sz="1400" b="1" u="sng" kern="1200" dirty="0">
            <a:solidFill>
              <a:srgbClr val="002060"/>
            </a:solidFill>
          </a:endParaRPr>
        </a:p>
      </dsp:txBody>
      <dsp:txXfrm rot="5400000">
        <a:off x="326250" y="3887382"/>
        <a:ext cx="1398361" cy="1419131"/>
      </dsp:txXfrm>
    </dsp:sp>
    <dsp:sp modelId="{FA847476-E004-4190-9448-4FBF3696A81E}">
      <dsp:nvSpPr>
        <dsp:cNvPr id="0" name=""/>
        <dsp:cNvSpPr/>
      </dsp:nvSpPr>
      <dsp:spPr>
        <a:xfrm rot="5400000">
          <a:off x="4079722" y="1559082"/>
          <a:ext cx="2044276" cy="5936505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Просмотр мультипликационного фильма «Доктор Айболит!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4079722" y="1559082"/>
        <a:ext cx="2044276" cy="5936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DEAC75-760E-4CFF-8513-69CAEA896426}">
      <dsp:nvSpPr>
        <dsp:cNvPr id="0" name=""/>
        <dsp:cNvSpPr/>
      </dsp:nvSpPr>
      <dsp:spPr>
        <a:xfrm rot="5400000">
          <a:off x="-70374" y="632601"/>
          <a:ext cx="2136195" cy="1495942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002060"/>
              </a:solidFill>
            </a:rPr>
            <a:t>Изо деятельность</a:t>
          </a:r>
          <a:endParaRPr lang="ru-RU" sz="1600" b="1" u="sng" kern="1200" dirty="0">
            <a:solidFill>
              <a:srgbClr val="002060"/>
            </a:solidFill>
          </a:endParaRPr>
        </a:p>
      </dsp:txBody>
      <dsp:txXfrm rot="5400000">
        <a:off x="-70374" y="632601"/>
        <a:ext cx="2136195" cy="1495942"/>
      </dsp:txXfrm>
    </dsp:sp>
    <dsp:sp modelId="{5D5493BE-AD76-4027-B9FB-F9AB27A90AAC}">
      <dsp:nvSpPr>
        <dsp:cNvPr id="0" name=""/>
        <dsp:cNvSpPr/>
      </dsp:nvSpPr>
      <dsp:spPr>
        <a:xfrm rot="5400000">
          <a:off x="4365569" y="-2340217"/>
          <a:ext cx="2036823" cy="6790797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Раскраски по сказке К. Чуковского «Айболит»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Лепка «Печенье для больной куклы», «Витамины»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4365569" y="-2340217"/>
        <a:ext cx="2036823" cy="6790797"/>
      </dsp:txXfrm>
    </dsp:sp>
    <dsp:sp modelId="{1F965653-CB85-41A1-9F2B-A475BA1F9666}">
      <dsp:nvSpPr>
        <dsp:cNvPr id="0" name=""/>
        <dsp:cNvSpPr/>
      </dsp:nvSpPr>
      <dsp:spPr>
        <a:xfrm rot="5400000">
          <a:off x="116096" y="2421963"/>
          <a:ext cx="1886948" cy="1619638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1300" b="1" u="sng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116096" y="2421963"/>
        <a:ext cx="1886948" cy="1619638"/>
      </dsp:txXfrm>
    </dsp:sp>
    <dsp:sp modelId="{F89EEF0F-EFE9-4CF4-96AF-F9489BDC15B4}">
      <dsp:nvSpPr>
        <dsp:cNvPr id="0" name=""/>
        <dsp:cNvSpPr/>
      </dsp:nvSpPr>
      <dsp:spPr>
        <a:xfrm rot="5400000">
          <a:off x="4847920" y="-301292"/>
          <a:ext cx="1159010" cy="6790797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«Мебель  для медицинского кабинета»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4847920" y="-301292"/>
        <a:ext cx="1159010" cy="6790797"/>
      </dsp:txXfrm>
    </dsp:sp>
    <dsp:sp modelId="{3C32CDC2-34A0-423A-8B08-DB4179304644}">
      <dsp:nvSpPr>
        <dsp:cNvPr id="0" name=""/>
        <dsp:cNvSpPr/>
      </dsp:nvSpPr>
      <dsp:spPr>
        <a:xfrm rot="5400000">
          <a:off x="-51961" y="4799816"/>
          <a:ext cx="2017618" cy="1414192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300" b="1" u="sng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51961" y="4799816"/>
        <a:ext cx="2017618" cy="1414192"/>
      </dsp:txXfrm>
    </dsp:sp>
    <dsp:sp modelId="{1551ED7F-DF62-4876-BC1B-84AA4CAC13C1}">
      <dsp:nvSpPr>
        <dsp:cNvPr id="0" name=""/>
        <dsp:cNvSpPr/>
      </dsp:nvSpPr>
      <dsp:spPr>
        <a:xfrm rot="5400000">
          <a:off x="4335017" y="1808704"/>
          <a:ext cx="2310345" cy="6808116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Игровая ситуация «Куклы заболели», «Зайка заболел» , «Полечим мишку» «Чтоб кусался зубок».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Дидактические игры: «Наполни баночку витаминами», «Разложи лекарства в шкафчик», «Зубные щетки», «Если кто-то заболел», «Кому, что нужно для работы», «Угадай, чего не стало»,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пазл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Смешарики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», «Кто что делает», «Разрезные картинки».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Сюжетно – ролевая игра: «Больница, «У врача»</a:t>
          </a:r>
          <a:endParaRPr lang="ru-RU" sz="1600" kern="1200" dirty="0"/>
        </a:p>
      </dsp:txBody>
      <dsp:txXfrm rot="5400000">
        <a:off x="4335017" y="1808704"/>
        <a:ext cx="2310345" cy="68081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9DC51-2552-43DA-9AFD-4B04BA198F87}">
      <dsp:nvSpPr>
        <dsp:cNvPr id="0" name=""/>
        <dsp:cNvSpPr/>
      </dsp:nvSpPr>
      <dsp:spPr>
        <a:xfrm rot="5400000">
          <a:off x="-270106" y="1615283"/>
          <a:ext cx="2926084" cy="2199497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Сотрудничество с родителями</a:t>
          </a:r>
          <a:endParaRPr lang="ru-RU" sz="1600" b="1" u="sng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70106" y="1615283"/>
        <a:ext cx="2926084" cy="2199497"/>
      </dsp:txXfrm>
    </dsp:sp>
    <dsp:sp modelId="{1CD8408A-FC90-4237-A4BC-8247AB675A0E}">
      <dsp:nvSpPr>
        <dsp:cNvPr id="0" name=""/>
        <dsp:cNvSpPr/>
      </dsp:nvSpPr>
      <dsp:spPr>
        <a:xfrm rot="5400000">
          <a:off x="3923248" y="387470"/>
          <a:ext cx="3450239" cy="5113653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подбор литературы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Привлечение родителей к преобразованию предметно - развивающей среды по теме «Больница»,  к обновлению игрового центра для сюжетно –ролевой игры.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Пошив халатов и шапочек, сумок.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Оформление совместно с родителями альбома «Советы доктора Айболита». </a:t>
          </a:r>
        </a:p>
      </dsp:txBody>
      <dsp:txXfrm rot="5400000">
        <a:off x="3923248" y="387470"/>
        <a:ext cx="3450239" cy="511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6011-25BF-4E1B-AC75-8EC48166F744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B1B4-293B-44CE-850E-62B2440D1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картинки про врачей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2209800" cy="2845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 descr="Картинки по запросу картинки про врачей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3400"/>
            <a:ext cx="2895600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/>
              <a:t> детский сад «Солнышко» </a:t>
            </a:r>
            <a:r>
              <a:rPr lang="ru-RU" dirty="0" err="1" smtClean="0"/>
              <a:t>Пыщугского</a:t>
            </a:r>
            <a:r>
              <a:rPr lang="ru-RU" dirty="0" smtClean="0"/>
              <a:t> муниципального района Костромской области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1600200"/>
            <a:ext cx="48768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Конкурс по ранней п</a:t>
            </a:r>
            <a:r>
              <a:rPr lang="ru-RU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рофориентации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дошкольников</a:t>
            </a:r>
          </a:p>
          <a:p>
            <a:pPr algn="ctr"/>
            <a:endParaRPr lang="ru-RU" sz="2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Кто мечтает стать врачом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л</a:t>
            </a:r>
            <a:r>
              <a:rPr lang="ru-RU" sz="2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ечить людей?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Нет на свете никого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доктора важней!..</a:t>
            </a:r>
            <a:endParaRPr lang="ru-RU" sz="24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953000"/>
            <a:ext cx="304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Бадина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Елена Алексеевна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ресурсы по включению ребенка в активные виды детской деятельности, развивающие общие и допрофессиональные способности </a:t>
            </a:r>
            <a:endParaRPr lang="ru-RU" sz="2000" b="1" u="sng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7_110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86861" y="513338"/>
            <a:ext cx="2855476" cy="41148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5" name="Рисунок 4" descr="IMG_20200427_103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114800"/>
            <a:ext cx="3454400" cy="2590800"/>
          </a:xfrm>
          <a:prstGeom prst="rect">
            <a:avLst/>
          </a:prstGeom>
        </p:spPr>
      </p:pic>
      <p:pic>
        <p:nvPicPr>
          <p:cNvPr id="6" name="Рисунок 5" descr="IMG_20200427_104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14300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7_104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3733800" cy="2786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5" name="Рисунок 4" descr="IMG_20200427_141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943350"/>
            <a:ext cx="3505200" cy="2628900"/>
          </a:xfrm>
          <a:prstGeom prst="rect">
            <a:avLst/>
          </a:prstGeom>
        </p:spPr>
      </p:pic>
      <p:pic>
        <p:nvPicPr>
          <p:cNvPr id="6" name="Рисунок 5" descr="IMG_20200427_105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57750" y="933450"/>
            <a:ext cx="27813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30_094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505200"/>
            <a:ext cx="4272936" cy="32047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медсестры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_20200930_095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47" y="152400"/>
            <a:ext cx="56316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теперь покажем вам, </a:t>
            </a:r>
          </a:p>
          <a:p>
            <a:pPr algn="ctr"/>
            <a:r>
              <a:rPr lang="ru-RU" sz="36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как мы начали играть</a:t>
            </a:r>
            <a:r>
              <a:rPr lang="ru-RU" sz="3600" b="1" u="sng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3600" b="1" u="sng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Lenovo\Desktop\ран.профориентация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11583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38200" y="1828800"/>
            <a:ext cx="59538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ОТКРЫВАЕТСЯ БОЛЬНИЦА</a:t>
            </a:r>
          </a:p>
          <a:p>
            <a:pPr algn="ctr"/>
            <a:r>
              <a:rPr lang="ru-RU" sz="2800" b="1" u="sng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ПРИХОДИТЕ К НАМ ЛЕЧИТЬСЯ</a:t>
            </a:r>
            <a:endParaRPr lang="ru-RU" sz="2800" b="1" u="sng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505200" y="3581400"/>
            <a:ext cx="5029200" cy="246691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Заходите в кабинет!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зовут вас? Сколько лет? Ай,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У вас - ангина. Принимайте витамины.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Жуйте с сахаром лимон,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больных полезен он!</a:t>
            </a:r>
          </a:p>
        </p:txBody>
      </p:sp>
      <p:pic>
        <p:nvPicPr>
          <p:cNvPr id="9" name="Рисунок 8" descr="20200204_165751.jpg"/>
          <p:cNvPicPr>
            <a:picLocks noChangeAspect="1"/>
          </p:cNvPicPr>
          <p:nvPr/>
        </p:nvPicPr>
        <p:blipFill>
          <a:blip r:embed="rId3" cstate="print"/>
          <a:srcRect l="25142" t="9005" r="8452" b="13270"/>
          <a:stretch>
            <a:fillRect/>
          </a:stretch>
        </p:blipFill>
        <p:spPr>
          <a:xfrm rot="5400000">
            <a:off x="-50181" y="3250581"/>
            <a:ext cx="398656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>
            <a:off x="533400" y="3124200"/>
            <a:ext cx="4343400" cy="168789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Пациент, у вас - простуда. Как бы не было вам худо. Пропишу вам капли в нос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настой из диких роз. 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343400" y="533400"/>
            <a:ext cx="4572000" cy="168789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а вы, что побледнели? Видно сильно заболели. Срочно банки вам поставим сделаем укол, И дадим вам валидол.</a:t>
            </a:r>
          </a:p>
        </p:txBody>
      </p:sp>
      <p:pic>
        <p:nvPicPr>
          <p:cNvPr id="8" name="Рисунок 7" descr="iYNKPDGLC.jpg"/>
          <p:cNvPicPr>
            <a:picLocks noChangeAspect="1"/>
          </p:cNvPicPr>
          <p:nvPr/>
        </p:nvPicPr>
        <p:blipFill>
          <a:blip r:embed="rId2" cstate="print"/>
          <a:srcRect r="5645"/>
          <a:stretch>
            <a:fillRect/>
          </a:stretch>
        </p:blipFill>
        <p:spPr>
          <a:xfrm>
            <a:off x="228600" y="381000"/>
            <a:ext cx="3962399" cy="2362200"/>
          </a:xfrm>
          <a:prstGeom prst="rect">
            <a:avLst/>
          </a:prstGeom>
        </p:spPr>
      </p:pic>
      <p:pic>
        <p:nvPicPr>
          <p:cNvPr id="9" name="Рисунок 8" descr="20200204_16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81600" y="3048000"/>
            <a:ext cx="4267200" cy="2743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00200" y="5257800"/>
            <a:ext cx="4114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Полчаса мы так играли,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нисколько не устали.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Продолжается приём. Где больные?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вас ждём!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152400"/>
            <a:ext cx="6019800" cy="23311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Врач всех внимательно осмотрит и узнает, </a:t>
            </a:r>
          </a:p>
          <a:p>
            <a:r>
              <a:rPr lang="ru-RU" dirty="0" smtClean="0"/>
              <a:t>Что у кого и где болит. </a:t>
            </a:r>
          </a:p>
          <a:p>
            <a:r>
              <a:rPr lang="ru-RU" dirty="0" smtClean="0"/>
              <a:t>Ну а затем диагноз он поставит </a:t>
            </a:r>
          </a:p>
          <a:p>
            <a:r>
              <a:rPr lang="ru-RU" dirty="0" smtClean="0"/>
              <a:t>И лишь потом начнет лечить. </a:t>
            </a:r>
          </a:p>
          <a:p>
            <a:r>
              <a:rPr lang="ru-RU" dirty="0" smtClean="0"/>
              <a:t>Врач нужен всегда, нужен везде, </a:t>
            </a:r>
          </a:p>
          <a:p>
            <a:r>
              <a:rPr lang="ru-RU" dirty="0" smtClean="0"/>
              <a:t>Чтобы спокойно жить на Земле! </a:t>
            </a:r>
          </a:p>
        </p:txBody>
      </p:sp>
      <p:pic>
        <p:nvPicPr>
          <p:cNvPr id="8" name="Рисунок 7" descr="iWBUYJSYG.jpg"/>
          <p:cNvPicPr>
            <a:picLocks noChangeAspect="1"/>
          </p:cNvPicPr>
          <p:nvPr/>
        </p:nvPicPr>
        <p:blipFill>
          <a:blip r:embed="rId2" cstate="print"/>
          <a:srcRect r="14583"/>
          <a:stretch>
            <a:fillRect/>
          </a:stretch>
        </p:blipFill>
        <p:spPr>
          <a:xfrm>
            <a:off x="914401" y="4667250"/>
            <a:ext cx="3657599" cy="203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4953000" cy="380351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свете много профессий разных, </a:t>
            </a:r>
          </a:p>
          <a:p>
            <a:r>
              <a:rPr lang="ru-RU" dirty="0" smtClean="0"/>
              <a:t>И все они людям нужны, </a:t>
            </a:r>
          </a:p>
          <a:p>
            <a:r>
              <a:rPr lang="ru-RU" dirty="0" smtClean="0"/>
              <a:t>От самых простых и до самых важных, </a:t>
            </a:r>
          </a:p>
          <a:p>
            <a:r>
              <a:rPr lang="ru-RU" dirty="0" smtClean="0"/>
              <a:t>Все они в жизни важны. </a:t>
            </a:r>
          </a:p>
          <a:p>
            <a:r>
              <a:rPr lang="ru-RU" dirty="0" smtClean="0"/>
              <a:t>Вот, например, профессия врача. </a:t>
            </a:r>
          </a:p>
          <a:p>
            <a:r>
              <a:rPr lang="ru-RU" dirty="0" smtClean="0"/>
              <a:t>Как жили люди без нее на свете? </a:t>
            </a:r>
          </a:p>
          <a:p>
            <a:r>
              <a:rPr lang="ru-RU" dirty="0" smtClean="0"/>
              <a:t>Врачи нужны повсюду и всегда, </a:t>
            </a:r>
          </a:p>
          <a:p>
            <a:r>
              <a:rPr lang="ru-RU" dirty="0" smtClean="0"/>
              <a:t>Чтоб росли здоровенькими дети..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422571"/>
            <a:ext cx="4267200" cy="343542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Мы пока ещё ребята, </a:t>
            </a:r>
          </a:p>
          <a:p>
            <a:r>
              <a:rPr lang="ru-RU" dirty="0" smtClean="0"/>
              <a:t>Не умеем мы считать, </a:t>
            </a:r>
          </a:p>
          <a:p>
            <a:r>
              <a:rPr lang="ru-RU" dirty="0" smtClean="0"/>
              <a:t>Может знаний маловато, </a:t>
            </a:r>
          </a:p>
          <a:p>
            <a:r>
              <a:rPr lang="ru-RU" dirty="0" smtClean="0"/>
              <a:t>Но ведь можно помечтать! </a:t>
            </a:r>
          </a:p>
          <a:p>
            <a:r>
              <a:rPr lang="ru-RU" dirty="0" smtClean="0"/>
              <a:t>Я врачом, наверно, буду,</a:t>
            </a:r>
          </a:p>
          <a:p>
            <a:r>
              <a:rPr lang="ru-RU" dirty="0" smtClean="0"/>
              <a:t> Стану я лечить людей! </a:t>
            </a:r>
          </a:p>
          <a:p>
            <a:r>
              <a:rPr lang="ru-RU" dirty="0" smtClean="0"/>
              <a:t>Буду ездить я повсюду </a:t>
            </a:r>
          </a:p>
          <a:p>
            <a:r>
              <a:rPr lang="ru-RU" dirty="0" smtClean="0"/>
              <a:t>И спасать больных детей</a:t>
            </a:r>
          </a:p>
          <a:p>
            <a:endParaRPr lang="ru-RU" dirty="0"/>
          </a:p>
        </p:txBody>
      </p:sp>
      <p:pic>
        <p:nvPicPr>
          <p:cNvPr id="7" name="Рисунок 6" descr="C:\Users\Lenovo\Desktop\Проект по ранней профориентации дошкольников  Кто мечтает стать врачом и лечить людей  Нет на свете никого доктора нужней!... _files\img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96000"/>
            <a:ext cx="12192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GK7D5O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0"/>
            <a:ext cx="21431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Lenovo\Desktop\ран.профориентация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53785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Lenovo\Desktop\ран.профориентация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533400"/>
            <a:ext cx="266900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Lenovo\Desktop\ран.профориентация\Vrach_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2232148" cy="279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Lenovo\Desktop\ран.профориентация\risunok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28" y="0"/>
            <a:ext cx="199583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Lenovo\Desktop\ран.профориентация\загруженное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716290"/>
            <a:ext cx="1743075" cy="314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990600" y="2514600"/>
            <a:ext cx="7620000" cy="122693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i="1" u="sng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u="sng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381000"/>
            <a:ext cx="5490862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Врач - одна из самых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благородных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профессий</a:t>
            </a:r>
            <a:endParaRPr lang="ru-RU" sz="4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048000"/>
            <a:ext cx="6934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Профессия врача, как говорил А.П.Чехов, - это подвиг. </a:t>
            </a:r>
          </a:p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«Она требует чистоты души и помыслов. Надо быть ясным умственно, чистым нравственно и опрятным физически». Врач должен всегда быть добрым и милосердным, потому что дело, которым он занимается, облегчает страдания больного и спасает его. К врачам люди относятся всегда особо, они их ценят и уважают. В руках врача находится человеческая жизнь. Легче стать врачом, чем быть им. 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Врач – это не просто профессионал, это творец.</a:t>
            </a:r>
          </a:p>
          <a:p>
            <a:endParaRPr lang="ru-RU" dirty="0"/>
          </a:p>
        </p:txBody>
      </p:sp>
      <p:pic>
        <p:nvPicPr>
          <p:cNvPr id="5" name="Рисунок 4" descr="iYOU8HQGM.jpg"/>
          <p:cNvPicPr>
            <a:picLocks noChangeAspect="1"/>
          </p:cNvPicPr>
          <p:nvPr/>
        </p:nvPicPr>
        <p:blipFill>
          <a:blip r:embed="rId2" cstate="print"/>
          <a:srcRect l="29977" r="26932" b="5000"/>
          <a:stretch>
            <a:fillRect/>
          </a:stretch>
        </p:blipFill>
        <p:spPr>
          <a:xfrm>
            <a:off x="304800" y="228600"/>
            <a:ext cx="1752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419600"/>
            <a:ext cx="2286000" cy="228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9906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Пояснительная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записка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5029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 профессии играет значительную роль в жизни человека. С рождения папы и мамы начинают задумываться о том, кем может стать их малыш. Наблюдая, как растет ребенок, отмечают его наклонности и предпочтения, стараясь предугадать его будущую профессию.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Ознакомление с трудом взрослых начинается уже в младшем дошкольном возрасте, когда дети через сказки, общение со взрослыми, воспитателем и средства массовой информации узнают о разных профессиях. Постепенно у детей формируется система знаний о профессиях, интересы и отношение к определённым видам деятельности.</a:t>
            </a:r>
          </a:p>
          <a:p>
            <a:pPr algn="just"/>
            <a:r>
              <a:rPr lang="ru-RU" dirty="0" smtClean="0"/>
              <a:t> 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Осуществить ориентацию детей на профессиональное самоопределение, повлиять на выбор востребованных профессий можно, если дети будут иметь достаточно знаний и представлений о профессиях взрослых.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Детство – удивительная пора! Можно мечтать о своём будущем, например, кем быть. Свою мечту воплотить в играх: сегодня – парикмахер, завтра – врач.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 взаимосвязано с развитием личности на всех возрастных этапах, поэтому дошкольный возраст рассматривается как подготовительный, в котором закладываются основы для профессионального самоопределения в будущем.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Для того чтобы воспитать у детей уважительное отношение к труду, важно обогащать их представления о разных видах профессий взрослых, о роли труда в жизни людей, о результатах труда, о мотивах, которые движут людьми в процессе труда.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дошкольного возраста способны осознавать сущность деятельности взрослых, мотивы и цели их труда, способы достижения результата.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Ранняя профориентация преимущественно носит информационный характер (общее знакомство с миром профессий), а также не исключает совместного обсуждения мечты и опыта ребенка, приобретенного им в каких-то видах трудовой деятельности (в плане самообслуживания, при выполнении посильной работы).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Одной из важнейших составляющих процесса социализации ребёнка является его профессиональное самоопределение – процесс сознательного и самостоятельного выбора своего профессионального пути.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 – это не единовременное событие, а дело всей жизни человека, и начинается оно ещё в дошкольном детстве.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AYUI6S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Доказано, что именно в процессе игровой деятельности ребенок познает окружающий мир, учится общаться и договариваться, ценить и любить прекрасное, становится  выносливее и смелее. Игры способствуют развитию умения концентрировать внимание, развитию памяти, речи, фантазии, восприятия.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Ролевая игра – это первая возможность ребенка познакомиться с различными социальными нормами, примерить их к себе, прежде чем ими пользоваться в реальной жизни.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Трудно спорить с тем, что в основе всестороннего развития человека лежит здоровье. Именно для успешного будущего наших детей в дошкольном возрасте следует заложить основы здоровья, сформировать правильные представления о здоровом образе жизни. И в этом первым помощником является сюжетно – ролевая игра.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    «Каков ребенок в игре, таким во многом он будет в работе»,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говорил А.С. Макаренко.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88" y="228600"/>
            <a:ext cx="881683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 ранней </a:t>
            </a:r>
          </a:p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профориентации</a:t>
            </a:r>
          </a:p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детей </a:t>
            </a:r>
            <a:r>
              <a:rPr lang="ru-RU" sz="4400" b="1" u="sng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дошкольного возраста</a:t>
            </a:r>
            <a:r>
              <a:rPr lang="ru-RU" sz="4800" b="1" u="sng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4800" b="1" u="sng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7432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интереса к профессии врача (медицинской сестры) разных специальностей.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Поддерживать интерес детей к сюжетно-ролевым играм.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7" name="Picture 11" descr="C:\Users\Lenovo\Download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28956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152400"/>
            <a:ext cx="52336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Задачи ранней </a:t>
            </a:r>
          </a:p>
          <a:p>
            <a:pPr algn="ctr"/>
            <a:r>
              <a:rPr lang="ru-RU" sz="4400" b="1" u="sng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профориентации:</a:t>
            </a:r>
            <a:endParaRPr lang="ru-RU" sz="4400" b="1" u="sng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Формировать интерес к деятельности медицинских работников.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Обогатить представления о медицинских профессиях.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Обогащать словарный запас посредством ознакомления с предметами, необходимыми в медицинской работе.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Создавать условия для закрепления представлений о трудовых действиях, совершаемых взрослыми, о результатах труда, об оборудовании.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Воспитывать чувство уважения к труду взрослых, желание оказать помощь.</a:t>
            </a:r>
          </a:p>
          <a:p>
            <a:r>
              <a:rPr lang="ru-RU" sz="24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8434" name="AutoShape 2" descr="Картинки по запросу картинки про врачей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Lenovo\Downloads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012668" cy="184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FEWJDCXMVWZU-214-1295</_dlc_DocId>
    <_dlc_DocIdUrl xmlns="a19fce79-9b6c-46ea-827f-b80865df0bfe">
      <Url>http://www.eduportal44.ru/Pyschug/sol/_layouts/15/DocIdRedir.aspx?ID=FEWJDCXMVWZU-214-1295</Url>
      <Description>FEWJDCXMVWZU-214-1295</Description>
    </_dlc_DocIdUrl>
  </documentManagement>
</p:properties>
</file>

<file path=customXml/itemProps1.xml><?xml version="1.0" encoding="utf-8"?>
<ds:datastoreItem xmlns:ds="http://schemas.openxmlformats.org/officeDocument/2006/customXml" ds:itemID="{02B01688-AA65-4AF1-9413-79F0F28CC64A}"/>
</file>

<file path=customXml/itemProps2.xml><?xml version="1.0" encoding="utf-8"?>
<ds:datastoreItem xmlns:ds="http://schemas.openxmlformats.org/officeDocument/2006/customXml" ds:itemID="{3002AB46-5E20-4660-B7EF-9084AC21DF89}"/>
</file>

<file path=customXml/itemProps3.xml><?xml version="1.0" encoding="utf-8"?>
<ds:datastoreItem xmlns:ds="http://schemas.openxmlformats.org/officeDocument/2006/customXml" ds:itemID="{C0269347-AC93-4C87-9918-7DE99A4CCF6F}"/>
</file>

<file path=customXml/itemProps4.xml><?xml version="1.0" encoding="utf-8"?>
<ds:datastoreItem xmlns:ds="http://schemas.openxmlformats.org/officeDocument/2006/customXml" ds:itemID="{61726D69-D156-421D-ACEC-0C5A648784C2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938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Пояснительная записка</vt:lpstr>
      <vt:lpstr>Пояснительная записка</vt:lpstr>
      <vt:lpstr>Пояснительная записка</vt:lpstr>
      <vt:lpstr>Слайд 6</vt:lpstr>
      <vt:lpstr>Актуальность:</vt:lpstr>
      <vt:lpstr>Слайд 8</vt:lpstr>
      <vt:lpstr>Слайд 9</vt:lpstr>
      <vt:lpstr>Слайд 10</vt:lpstr>
      <vt:lpstr>Слайд 11</vt:lpstr>
      <vt:lpstr>Слайд 12</vt:lpstr>
      <vt:lpstr>Развивающая среда</vt:lpstr>
      <vt:lpstr>Развивающая среда</vt:lpstr>
      <vt:lpstr>В гостях у медсестры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79103</cp:lastModifiedBy>
  <cp:revision>116</cp:revision>
  <dcterms:created xsi:type="dcterms:W3CDTF">2017-06-29T03:09:10Z</dcterms:created>
  <dcterms:modified xsi:type="dcterms:W3CDTF">2023-10-18T16:44:09Z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dbcde111-fec1-4915-a5c1-8421dd5906e7</vt:lpwstr>
  </property>
</Properties>
</file>