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70"/>
    </p:cViewPr>
  </p:sorterViewPr>
  <p:notesViewPr>
    <p:cSldViewPr>
      <p:cViewPr varScale="1">
        <p:scale>
          <a:sx n="40" d="100"/>
          <a:sy n="40" d="100"/>
        </p:scale>
        <p:origin x="-9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6172E-7752-4920-AFEE-ADD682AF0F20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FBA1-2592-4C93-A3C1-2F6C051313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025E-4FAC-402E-9008-0D776EDE6393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C9AF0-49AC-416D-952F-CCAC06ED6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C9AF0-49AC-416D-952F-CCAC06ED6B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71612"/>
            <a:ext cx="62264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Зарядка для язычка</a:t>
            </a:r>
            <a:endParaRPr lang="ru-RU" sz="8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3929066"/>
            <a:ext cx="3047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Язычок в гостях у звука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66"/>
            <a:ext cx="3217869" cy="60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634.WAV">
            <a:hlinkClick r:id="" action="ppaction://media"/>
          </p:cNvPr>
          <p:cNvPicPr>
            <a:picLocks noRot="1" noChangeAspect="1"/>
          </p:cNvPicPr>
          <p:nvPr>
            <a:wavAudioFile r:embed="rId1" name="~PP163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960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Дудочка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143272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2109" t="7260" b="16976"/>
          <a:stretch>
            <a:fillRect/>
          </a:stretch>
        </p:blipFill>
        <p:spPr bwMode="auto">
          <a:xfrm>
            <a:off x="642910" y="2071678"/>
            <a:ext cx="4695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я\Desktop\100_1075 - коп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85992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12109" t="7260" b="16976"/>
          <a:stretch>
            <a:fillRect/>
          </a:stretch>
        </p:blipFill>
        <p:spPr bwMode="auto">
          <a:xfrm>
            <a:off x="500034" y="2071678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6333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Блинчики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5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7146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БЛИНЧИ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00240"/>
            <a:ext cx="3684927" cy="39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Администратор\Desktop\презкентация артикул гимнастика\Новая папка (7)\КАРТОТЕКА\9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143116"/>
            <a:ext cx="3643338" cy="35719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Рисунок 9" descr="БЛИНЧИ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071678"/>
            <a:ext cx="4071966" cy="39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131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Молодец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52022"/>
            <a:ext cx="3486640" cy="63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1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Лягушка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1" y="214290"/>
            <a:ext cx="371477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ЛЯГУШ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3143255" cy="32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презкентация артикул гимнастика\Новая папка (7)\КАРТОТЕКА\5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428868"/>
            <a:ext cx="3643338" cy="36433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9" descr="ЛЯГУШ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143116"/>
            <a:ext cx="4071966" cy="42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383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Слонёнок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00355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G:\работы на заказ\презкентация артикул гимнастика\Новая папка (4)\Art-ya gimnastika\ХОБОТ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3429024" cy="35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Администратор\Desktop\презкентация артикул гимнастика\Новая папка (7)\КАРТОТЕКА\3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4429156" cy="428628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17" descr="G:\работы на заказ\презкентация артикул гимнастика\Новая папка (4)\Art-ya gimnastika\ХОБОТ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4643470" cy="470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569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Заборчик - Хоботок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1371752">
            <a:off x="6271011" y="-25789"/>
            <a:ext cx="2874890" cy="63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презкентация артикул гимнастика\Новая папка (7)\КАРТОТЕКА\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928802"/>
            <a:ext cx="3643338" cy="36433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Picture 2" descr="C:\Users\Администратор\Desktop\презкентация артикул гимнастика\Новая папка (7)\КАРТОТЕКА\3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928803"/>
            <a:ext cx="3571900" cy="366417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Picture 3" descr="C:\Users\Администратор\Desktop\презкентация артикул гимнастика\Новая папка (7)\КАРТОТЕКА\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857364"/>
            <a:ext cx="3643338" cy="36433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2" descr="C:\Users\Администратор\Desktop\презкентация артикул гимнастика\Новая папка (7)\КАРТОТЕКА\3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857364"/>
            <a:ext cx="3627792" cy="369094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1185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Месим тесто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2861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ТЕСТ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1"/>
            <a:ext cx="4071966" cy="40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презкентация артикул гимнастика\Новая папка (7)\КАРТОТЕКА\2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143116"/>
            <a:ext cx="3738058" cy="36433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9" descr="ТЕСТ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3786214" cy="37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дминистратор\Desktop\презкентация артикул гимнастика\Новая папка (7)\КАРТОТЕКА\2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143116"/>
            <a:ext cx="3714776" cy="36433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9" descr="ТЕСТ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3116"/>
            <a:ext cx="3786214" cy="37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146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itchFamily="18" charset="-127"/>
                <a:ea typeface="Batang" pitchFamily="18" charset="-127"/>
              </a:rPr>
              <a:t>Блинчики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БЛИНЧИК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928803"/>
            <a:ext cx="3684927" cy="39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истратор\Desktop\презкентация артикул гимнастика\Новая папка (7)\КАРТОТЕКА\9-2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071678"/>
            <a:ext cx="3643338" cy="35719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31808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Расчёска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9" descr="расческ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759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5720" y="428604"/>
            <a:ext cx="294665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дминистратор\Desktop\презкентация артикул гимнастика\Новая папка (7)\КАРТОТЕКА\7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85926"/>
            <a:ext cx="3500462" cy="35719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9" descr="расчес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929090" cy="42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805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Чистим нижние зубки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17174">
            <a:off x="5626663" y="1201434"/>
            <a:ext cx="3295589" cy="56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G:\работы на заказ\презкентация артикул гимнастика\Новая папка (4)\Art-ya gimnastika\ЧИСТИМ ЗУБ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14554"/>
            <a:ext cx="32752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презкентация артикул гимнастика\Новая папка (7)\КАРТОТЕКА\9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500" y="2285993"/>
            <a:ext cx="3057624" cy="336197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Picture 19" descr="G:\работы на заказ\презкентация артикул гимнастика\Новая папка (4)\Art-ya gimnastika\ЧИСТИМ ЗУБ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988" y="2000240"/>
            <a:ext cx="3691326" cy="412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62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Сердитая кошка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:\Users\Администратор\Desktop\презкентация артикул гимнастика\Новая папка (7)\КАРТОТЕКА\8-1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312493">
            <a:off x="6157098" y="547770"/>
            <a:ext cx="3086664" cy="55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киска сердитс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71604" y="2428868"/>
            <a:ext cx="28679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esktop\презкентация артикул гимнастика\Новая папка (7)\КАРТОТЕКА\10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3055" y="2428868"/>
            <a:ext cx="2756069" cy="285752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Picture 3" descr="C:\Users\Администратор\Desktop\презкентация артикул гимнастика\Новая папка (7)\КАРТОТЕКА\10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6101" y="2357430"/>
            <a:ext cx="3045899" cy="300039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11" descr="киска сердитс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97776" y="2143116"/>
            <a:ext cx="34171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966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FEWJDCXMVWZU-214-342</_dlc_DocId>
    <_dlc_DocIdUrl xmlns="a19fce79-9b6c-46ea-827f-b80865df0bfe">
      <Url>http://www.eduportal44.ru/Pyschug/sol/_layouts/15/DocIdRedir.aspx?ID=FEWJDCXMVWZU-214-342</Url>
      <Description>FEWJDCXMVWZU-214-342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7B1B1-BCE6-47C7-94FC-665722913D18}"/>
</file>

<file path=customXml/itemProps2.xml><?xml version="1.0" encoding="utf-8"?>
<ds:datastoreItem xmlns:ds="http://schemas.openxmlformats.org/officeDocument/2006/customXml" ds:itemID="{8CB0B16F-F942-4E35-99A1-3F77B7CD0943}"/>
</file>

<file path=customXml/itemProps3.xml><?xml version="1.0" encoding="utf-8"?>
<ds:datastoreItem xmlns:ds="http://schemas.openxmlformats.org/officeDocument/2006/customXml" ds:itemID="{667DAF01-0606-4757-9E89-D6FB4EE6FF52}"/>
</file>

<file path=customXml/itemProps4.xml><?xml version="1.0" encoding="utf-8"?>
<ds:datastoreItem xmlns:ds="http://schemas.openxmlformats.org/officeDocument/2006/customXml" ds:itemID="{02D660DE-EA41-4151-994D-9A3C072E0283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</Words>
  <PresentationFormat>Экран (4:3)</PresentationFormat>
  <Paragraphs>14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Лягушка</vt:lpstr>
      <vt:lpstr>Слонёнок</vt:lpstr>
      <vt:lpstr>Заборчик - Хоботок</vt:lpstr>
      <vt:lpstr>Месим тесто</vt:lpstr>
      <vt:lpstr>Блинчики</vt:lpstr>
      <vt:lpstr>Расчёска</vt:lpstr>
      <vt:lpstr>Чистим нижние зубки</vt:lpstr>
      <vt:lpstr>Сердитая кошка</vt:lpstr>
      <vt:lpstr>Дудочка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23</cp:revision>
  <dcterms:created xsi:type="dcterms:W3CDTF">2012-03-28T06:55:34Z</dcterms:created>
  <dcterms:modified xsi:type="dcterms:W3CDTF">2012-04-01T08:17:07Z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0c7d2aa9-709b-4a94-af23-4dc49c0866b6</vt:lpwstr>
  </property>
  <property fmtid="{D5CDD505-2E9C-101B-9397-08002B2CF9AE}" pid="3" name="ContentTypeId">
    <vt:lpwstr>0x010100C0D8985C763D4F4F92AD940F18099DA0</vt:lpwstr>
  </property>
</Properties>
</file>