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18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1.xml" ContentType="application/vnd.openxmlformats-officedocument.presentationml.tag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258" r:id="rId3"/>
    <p:sldId id="259" r:id="rId4"/>
    <p:sldId id="260" r:id="rId5"/>
    <p:sldId id="261" r:id="rId6"/>
    <p:sldId id="275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7" r:id="rId21"/>
  </p:sldIdLst>
  <p:sldSz cx="9144000" cy="6858000" type="screen4x3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9C7A85-37C3-4B3E-896D-ACFF90974BB6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4C825B-19DA-4A74-B92F-07E2F5BD9F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950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BCB11-BF56-478F-841B-F257B04B8EE1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5E2E6-C8F4-40F9-BFA8-66180B00F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47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BCB11-BF56-478F-841B-F257B04B8EE1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5E2E6-C8F4-40F9-BFA8-66180B00F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99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BCB11-BF56-478F-841B-F257B04B8EE1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5E2E6-C8F4-40F9-BFA8-66180B00F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23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BCB11-BF56-478F-841B-F257B04B8EE1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5E2E6-C8F4-40F9-BFA8-66180B00F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5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BCB11-BF56-478F-841B-F257B04B8EE1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5E2E6-C8F4-40F9-BFA8-66180B00F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72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BCB11-BF56-478F-841B-F257B04B8EE1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5E2E6-C8F4-40F9-BFA8-66180B00F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41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BCB11-BF56-478F-841B-F257B04B8EE1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5E2E6-C8F4-40F9-BFA8-66180B00F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38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BCB11-BF56-478F-841B-F257B04B8EE1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5E2E6-C8F4-40F9-BFA8-66180B00F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15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BCB11-BF56-478F-841B-F257B04B8EE1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5E2E6-C8F4-40F9-BFA8-66180B00F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9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BCB11-BF56-478F-841B-F257B04B8EE1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5E2E6-C8F4-40F9-BFA8-66180B00F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80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BCB11-BF56-478F-841B-F257B04B8EE1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5E2E6-C8F4-40F9-BFA8-66180B00F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41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bg2">
              <a:lumMod val="5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BCB11-BF56-478F-841B-F257B04B8EE1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5E2E6-C8F4-40F9-BFA8-66180B00F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08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ж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444137" y="232661"/>
            <a:ext cx="8072846" cy="435240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Муниципальное общеобразовательное учреждение</a:t>
            </a:r>
          </a:p>
          <a:p>
            <a:pPr algn="ctr" rtl="0"/>
            <a:r>
              <a:rPr lang="ru-RU" sz="3600" kern="10" spc="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  Пыщугская средняя общеобразовательная школа</a:t>
            </a:r>
          </a:p>
          <a:p>
            <a:pPr algn="ctr" rtl="0"/>
            <a:r>
              <a:rPr lang="ru-RU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Пыщугского муниципального района </a:t>
            </a:r>
          </a:p>
          <a:p>
            <a:pPr algn="ctr" rtl="0"/>
            <a:r>
              <a:rPr lang="ru-RU" sz="3600" kern="10" spc="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Костромской области</a:t>
            </a:r>
            <a:endParaRPr lang="ru-RU" sz="3600" kern="10" spc="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38462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42" y="391886"/>
            <a:ext cx="7027817" cy="5270863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1593668" y="5534561"/>
            <a:ext cx="62962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Фрагмент полотенца. Вышивка ришелье.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078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6100" y="5534561"/>
            <a:ext cx="7093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Полотенце домотканое.</a:t>
            </a:r>
          </a:p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Вышивка, вязание крючком.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7" y="395152"/>
            <a:ext cx="6979921" cy="5234940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5865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7" y="156753"/>
            <a:ext cx="4896939" cy="6529252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854389" y="143689"/>
            <a:ext cx="71070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Фрагмент </a:t>
            </a:r>
          </a:p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домотканого полотенца 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904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4" y="234613"/>
            <a:ext cx="7419703" cy="5564777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1123404" y="5534043"/>
            <a:ext cx="74458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Вязание крючкам. </a:t>
            </a:r>
          </a:p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Кружево подзора.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443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108" y="261257"/>
            <a:ext cx="4963885" cy="3722914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66" y="3082835"/>
            <a:ext cx="4737462" cy="3553096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5577840" y="5068389"/>
            <a:ext cx="3135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Топник</a:t>
            </a:r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.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435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47"/>
          <a:stretch/>
        </p:blipFill>
        <p:spPr>
          <a:xfrm>
            <a:off x="4550913" y="274322"/>
            <a:ext cx="4201200" cy="3762102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324122" y="2317839"/>
            <a:ext cx="4800600" cy="3600450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4493622" y="4506686"/>
            <a:ext cx="4258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Предметы быта.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555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194" y="182880"/>
            <a:ext cx="4929052" cy="3696789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51040" y="2716257"/>
            <a:ext cx="4539343" cy="3404507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4537165" y="4261755"/>
            <a:ext cx="39711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Лапти лыковые и </a:t>
            </a:r>
          </a:p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берестяные 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74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474" y="444137"/>
            <a:ext cx="7067006" cy="5300255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3187337" y="5969726"/>
            <a:ext cx="3383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Прялка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348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5" b="12505"/>
          <a:stretch/>
        </p:blipFill>
        <p:spPr>
          <a:xfrm rot="16200000">
            <a:off x="4260118" y="1543039"/>
            <a:ext cx="5088892" cy="3059087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5"/>
          <a:stretch/>
        </p:blipFill>
        <p:spPr>
          <a:xfrm rot="16200000">
            <a:off x="-139993" y="1442395"/>
            <a:ext cx="5120644" cy="3597955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5538651" y="5808227"/>
            <a:ext cx="3095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Кувшин.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7957" y="6014200"/>
            <a:ext cx="2024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Кринка.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933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" y="2860765"/>
            <a:ext cx="4772297" cy="3579223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251" y="431075"/>
            <a:ext cx="4219303" cy="3164477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5721532" y="4101737"/>
            <a:ext cx="2965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Щеть</a:t>
            </a:r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.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7869" y="1869622"/>
            <a:ext cx="2965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Рубель.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669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2594" y="117566"/>
            <a:ext cx="72368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spc="50" dirty="0" smtClean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Пыщугский школьный музей .</a:t>
            </a:r>
          </a:p>
          <a:p>
            <a:pPr algn="ctr"/>
            <a:r>
              <a:rPr lang="ru-RU" sz="4000" b="1" spc="50" dirty="0" smtClean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Виртуальная экскурсия №1.</a:t>
            </a:r>
          </a:p>
          <a:p>
            <a:pPr algn="ctr"/>
            <a:r>
              <a:rPr lang="ru-RU" sz="4000" b="1" spc="50" dirty="0" smtClean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Предметы этнографии</a:t>
            </a:r>
            <a:r>
              <a:rPr lang="ru-RU" sz="4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.</a:t>
            </a:r>
            <a:endParaRPr lang="ru-RU" sz="4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90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1737360" y="5316583"/>
            <a:ext cx="59435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Выставка.</a:t>
            </a:r>
          </a:p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Предметы этнографии.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399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95" y="216359"/>
            <a:ext cx="4411394" cy="5881858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55604" y="1257779"/>
            <a:ext cx="5086502" cy="3814877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772047" y="6174455"/>
            <a:ext cx="3344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Прялки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87437" y="5820512"/>
            <a:ext cx="4256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Прялка с куделью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821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48615" y="1071970"/>
            <a:ext cx="5910944" cy="4433207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06"/>
          <a:stretch/>
        </p:blipFill>
        <p:spPr>
          <a:xfrm rot="16200000">
            <a:off x="4041321" y="1514473"/>
            <a:ext cx="5819503" cy="3548199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5436597" y="6110926"/>
            <a:ext cx="3288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Веретено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40652" y="6207536"/>
            <a:ext cx="1802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Нитки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706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133" y="480413"/>
            <a:ext cx="3967843" cy="5290457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1" y="261257"/>
            <a:ext cx="3331030" cy="2498273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844" y="3575494"/>
            <a:ext cx="3598815" cy="2699111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4678133" y="5969726"/>
            <a:ext cx="3853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Рубаха женская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312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50353" y="1439364"/>
            <a:ext cx="4878977" cy="3659233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3" y="349430"/>
            <a:ext cx="4271555" cy="3203667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1562" y="3778021"/>
            <a:ext cx="3867695" cy="2900771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4933679" y="5826035"/>
            <a:ext cx="3912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Рубаха женская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739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479" y="600891"/>
            <a:ext cx="4144191" cy="5525588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15" y="613953"/>
            <a:ext cx="4105003" cy="5473337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2725239" y="6150114"/>
            <a:ext cx="384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Юбка женская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976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8"/>
          <a:stretch/>
        </p:blipFill>
        <p:spPr>
          <a:xfrm>
            <a:off x="2364377" y="287382"/>
            <a:ext cx="4766310" cy="5584372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2925262" y="5871754"/>
            <a:ext cx="3905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Рубаха мужская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321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86" y="418011"/>
            <a:ext cx="6827520" cy="5120640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2286000" y="5538651"/>
            <a:ext cx="49377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Полотенце.</a:t>
            </a:r>
          </a:p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Фрагмент вышивки.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049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98dc25394cd2d528916ae49eabbee67af28ea144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D70B3406F288A49BCEE3B40C2414EEA" ma:contentTypeVersion="1" ma:contentTypeDescription="Создание документа." ma:contentTypeScope="" ma:versionID="bfa9b8296e37ec116db1985fc858cd92">
  <xsd:schema xmlns:xsd="http://www.w3.org/2001/XMLSchema" xmlns:xs="http://www.w3.org/2001/XMLSchema" xmlns:p="http://schemas.microsoft.com/office/2006/metadata/properties" xmlns:ns2="a19fce79-9b6c-46ea-827f-b80865df0bfe" targetNamespace="http://schemas.microsoft.com/office/2006/metadata/properties" ma:root="true" ma:fieldsID="b05497c6218ba5ec3a0c002fb8a2ef2b" ns2:_="">
    <xsd:import namespace="a19fce79-9b6c-46ea-827f-b80865df0bf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9fce79-9b6c-46ea-827f-b80865df0bf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19fce79-9b6c-46ea-827f-b80865df0bfe">FEWJDCXMVWZU-158-314</_dlc_DocId>
    <_dlc_DocIdUrl xmlns="a19fce79-9b6c-46ea-827f-b80865df0bfe">
      <Url>https://www.eduportal44.ru/Pyschug/PschoolNEW/_layouts/15/DocIdRedir.aspx?ID=FEWJDCXMVWZU-158-314</Url>
      <Description>FEWJDCXMVWZU-158-314</Description>
    </_dlc_DocIdUrl>
  </documentManagement>
</p:properties>
</file>

<file path=customXml/itemProps1.xml><?xml version="1.0" encoding="utf-8"?>
<ds:datastoreItem xmlns:ds="http://schemas.openxmlformats.org/officeDocument/2006/customXml" ds:itemID="{0ACFD6F1-33D4-4781-B178-A4681C45EFBE}"/>
</file>

<file path=customXml/itemProps2.xml><?xml version="1.0" encoding="utf-8"?>
<ds:datastoreItem xmlns:ds="http://schemas.openxmlformats.org/officeDocument/2006/customXml" ds:itemID="{9781F4AA-7EC3-49E4-BD14-1DB845BC5EE6}"/>
</file>

<file path=customXml/itemProps3.xml><?xml version="1.0" encoding="utf-8"?>
<ds:datastoreItem xmlns:ds="http://schemas.openxmlformats.org/officeDocument/2006/customXml" ds:itemID="{B8398E58-DDB0-4C99-8A07-805F3779C765}"/>
</file>

<file path=customXml/itemProps4.xml><?xml version="1.0" encoding="utf-8"?>
<ds:datastoreItem xmlns:ds="http://schemas.openxmlformats.org/officeDocument/2006/customXml" ds:itemID="{FE8E0DAF-4C75-48B2-BEDA-0932D93CDCF3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</TotalTime>
  <Words>91</Words>
  <Application>Microsoft Office PowerPoint</Application>
  <PresentationFormat>Экран (4:3)</PresentationFormat>
  <Paragraphs>35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Impact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</cp:revision>
  <dcterms:created xsi:type="dcterms:W3CDTF">2018-04-09T06:55:54Z</dcterms:created>
  <dcterms:modified xsi:type="dcterms:W3CDTF">2021-10-12T12:41:02Z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2e0eb205-676c-45b0-8bec-e66ea2671f8f</vt:lpwstr>
  </property>
  <property fmtid="{D5CDD505-2E9C-101B-9397-08002B2CF9AE}" pid="3" name="ContentTypeId">
    <vt:lpwstr>0x010100BD70B3406F288A49BCEE3B40C2414EEA</vt:lpwstr>
  </property>
</Properties>
</file>