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 snapToGrid="0">
      <p:cViewPr varScale="1">
        <p:scale>
          <a:sx n="54" d="100"/>
          <a:sy n="54" d="100"/>
        </p:scale>
        <p:origin x="-614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Уважаемые родители!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Мы рады приветствовать Вас!</a:t>
            </a:r>
          </a:p>
          <a:p>
            <a:r>
              <a:rPr lang="ru-RU" dirty="0" smtClean="0"/>
              <a:t>Мы рады ,что вы посетили наш виртуальный детский сад.</a:t>
            </a:r>
          </a:p>
          <a:p>
            <a:r>
              <a:rPr lang="ru-RU" dirty="0" smtClean="0"/>
              <a:t>Мы предлагаем Вам ознакомиться с расписанием  занятий</a:t>
            </a:r>
          </a:p>
          <a:p>
            <a:r>
              <a:rPr lang="ru-RU" dirty="0" smtClean="0"/>
              <a:t> Воспитатель старшей разновозрастной </a:t>
            </a:r>
            <a:r>
              <a:rPr lang="ru-RU" dirty="0" smtClean="0"/>
              <a:t>группы  Тихомирова </a:t>
            </a:r>
            <a:r>
              <a:rPr lang="ru-RU" dirty="0" smtClean="0"/>
              <a:t>Г.Ю.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2046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Расписание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1.Утренняя гимнастика.(на неделю)</a:t>
            </a:r>
          </a:p>
          <a:p>
            <a:r>
              <a:rPr lang="ru-RU" dirty="0" smtClean="0"/>
              <a:t>2.Регламентированная образовательная деятельность:</a:t>
            </a:r>
          </a:p>
          <a:p>
            <a:r>
              <a:rPr lang="ru-RU" dirty="0" smtClean="0"/>
              <a:t>Звуковая культура речи Звуков Р-Л.</a:t>
            </a:r>
          </a:p>
          <a:p>
            <a:r>
              <a:rPr lang="ru-RU" dirty="0" smtClean="0"/>
              <a:t>Лепка «Инопланетянин».</a:t>
            </a:r>
          </a:p>
          <a:p>
            <a:r>
              <a:rPr lang="ru-RU" dirty="0" smtClean="0"/>
              <a:t>3.Дидактическая игра «Что лишне?»</a:t>
            </a:r>
          </a:p>
          <a:p>
            <a:r>
              <a:rPr lang="ru-RU" dirty="0" smtClean="0"/>
              <a:t>4.Чтение и заучивание стихотворений  о космосе.</a:t>
            </a:r>
          </a:p>
          <a:p>
            <a:r>
              <a:rPr lang="ru-RU" dirty="0" smtClean="0"/>
              <a:t>5. Рекомендации родителям.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38780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80518" y="172922"/>
            <a:ext cx="8687050" cy="59093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Мы пришли на космодром.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Посмотрели мы кругом —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Видим белую ракету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Высотой с огромный дом.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Вышел из нее пилот.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Посмотрел на звездолет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И сказал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: «Привет, ребята!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Вот и смена нам растет!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Вы скорее подрастайте,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Тренируйтесь, закаляйтесь.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Космонавтов наш отряд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Будет вас увидеть рад!»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I часть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: Ходьба в колонне по одному, боковым приставным шагом, бег со сменой направления.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II часть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: </a:t>
            </a:r>
            <a:r>
              <a:rPr kumimoji="0" lang="ru-RU" altLang="ru-RU" sz="105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Комплекс ОРУ </a:t>
            </a:r>
            <a:r>
              <a:rPr kumimoji="0" lang="ru-RU" altLang="ru-RU" sz="105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«Мы пришли на космодром»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«Вот огромный звездолет, он готовится в полет»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И. п.: ноги врозь, руки вниз. 1-2 — подняться на носки, руки через стороны вверх, пальцы рук соединить — вдох; 3-4 — и. п., выдох. Повторить 6-8 раз.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«Двигатель готов к полету, начинает он работу»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И. п.: ноги слегка расставить, ступни параллельно, руки вниз — вдох. 1-4 — выполнять последовательные вращательные движения прямых рук вперед — выдох </a:t>
            </a:r>
            <a:r>
              <a:rPr kumimoji="0" lang="ru-RU" altLang="ru-RU" sz="105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(рука проходит близко к уху и ноге)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. То же, движения рук назад. Повторить по 4 раза.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«Двигатель пилот прогрел, мотор захлопал, загудел»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И. п.: ноги вместе, руки вниз. 1 — руки дугами через стороны вверх, хлопок над головой — вдох; 2-3 — наклон вниз, приближая голову к ногам, хлопок за ними, на выдохе произнести </a:t>
            </a:r>
            <a:r>
              <a:rPr kumimoji="0" lang="ru-RU" altLang="ru-RU" sz="105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«у-у-у»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; 4 -и. п. Повторить 6-8 раз.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«Сверкая, вверх летит ракета навстречу звездам и кометам»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И. п.: о. с., руки вверх, ладони прижать друг к другу. 1-2 — присесть, колени развести в стороны, руки вперед, ладони вниз - выдох; 3-4 — и. п., вдох. Повторить 6-8 раз.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«Будем дружно подрастать, свои мышцы укреплять»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И. п.: ноги на ширине плеч, руки за головой. 1-2 — наклон вправо, руки вверх — выдох; 3-4 — и. п., вдох. То же в другую сторону. Наклоняться точно в сторону, голову держать прямо. Повторить по 4 раза.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«В космос точно полетим, если очень захотим»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И. п.: ноги вместе, руки вниз. Выполнять </a:t>
            </a:r>
            <a:r>
              <a:rPr kumimoji="0" lang="ru-RU" altLang="ru-RU" sz="105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прыжки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: ноги врозь, руки в стороны — ноги вместе, руки вниз. 10-12 прыжков, 8-10 шагов на месте. Повторить 3-4 раза.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«Дует сильно свежий ветер на Земле — большой планете»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И. п.: ноги врозь, руки вниз. 1—2 — подняться на носки, руки вверх плавно — вдох; 3-4 — и. п., выдох. Повторить 3-4 раза.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III часть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: Быстрый бег, ходьба.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 </a:t>
            </a:r>
          </a:p>
        </p:txBody>
      </p:sp>
      <p:pic>
        <p:nvPicPr>
          <p:cNvPr id="1026" name="Picture 2" descr="hello_html_1ca8f9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69" y="560173"/>
            <a:ext cx="1209675" cy="1057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3579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Звуки Р и Л</a:t>
            </a:r>
            <a:endParaRPr lang="ru-RU" dirty="0"/>
          </a:p>
        </p:txBody>
      </p:sp>
      <p:pic>
        <p:nvPicPr>
          <p:cNvPr id="4" name="Дифференциация звуков Р-Л (видеоурок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215" y="1674556"/>
            <a:ext cx="6900862" cy="3881437"/>
          </a:xfrm>
        </p:spPr>
      </p:pic>
    </p:spTree>
    <p:extLst>
      <p:ext uri="{BB962C8B-B14F-4D97-AF65-F5344CB8AC3E}">
        <p14:creationId xmlns="" xmlns:p14="http://schemas.microsoft.com/office/powerpoint/2010/main" val="8540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Лепка»Инопланетянин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4" name="MK Лепим инопланетянина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58" y="1864026"/>
            <a:ext cx="6900862" cy="3881437"/>
          </a:xfrm>
        </p:spPr>
      </p:pic>
    </p:spTree>
    <p:extLst>
      <p:ext uri="{BB962C8B-B14F-4D97-AF65-F5344CB8AC3E}">
        <p14:creationId xmlns="" xmlns:p14="http://schemas.microsoft.com/office/powerpoint/2010/main" val="207815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ds04.infourok.ru/uploads/ex/07a6/0017e8ed-e33ca82f/hello_html_65d9b65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98" y="271849"/>
            <a:ext cx="9273974" cy="6187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03902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1.bp.blogspot.com/-R4u_cT8Ij34/WM9QSAeyanI/AAAAAAAAApI/Hj3DYXk50pYIhSzpwQIOCkQPDLq8SqInQCLcB/s1600/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65" y="0"/>
            <a:ext cx="539380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524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4.bp.blogspot.com/-SRg3boPxZ8I/XKydBMGqFwI/AAAAAAAAcMs/TweCjc9LLbcG0xiKBA6AZBdi_ya5XO2VgCLcBGAs/s1600/938737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83" y="0"/>
            <a:ext cx="484632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4421669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31E735F099CAA4F994DDFA32E51A5C3" ma:contentTypeVersion="0" ma:contentTypeDescription="Создание документа." ma:contentTypeScope="" ma:versionID="9d9c41edf941dae4553a15c91627978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3f3dfb3bd3ee1dbf888cdcc01e4126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60CAE9-48F2-4CF9-A6FF-8CEE1495DC0F}"/>
</file>

<file path=customXml/itemProps2.xml><?xml version="1.0" encoding="utf-8"?>
<ds:datastoreItem xmlns:ds="http://schemas.openxmlformats.org/officeDocument/2006/customXml" ds:itemID="{CBCF4B20-C8BA-4A42-8B50-A52200A733DA}"/>
</file>

<file path=customXml/itemProps3.xml><?xml version="1.0" encoding="utf-8"?>
<ds:datastoreItem xmlns:ds="http://schemas.openxmlformats.org/officeDocument/2006/customXml" ds:itemID="{CD64DC5D-D1C9-4349-B17D-1721EE567B5D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</TotalTime>
  <Words>155</Words>
  <Application>Microsoft Office PowerPoint</Application>
  <PresentationFormat>Произвольный</PresentationFormat>
  <Paragraphs>45</Paragraphs>
  <Slides>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Грань</vt:lpstr>
      <vt:lpstr>Уважаемые родители! </vt:lpstr>
      <vt:lpstr>Расписание</vt:lpstr>
      <vt:lpstr>Слайд 3</vt:lpstr>
      <vt:lpstr>Звуки Р и Л</vt:lpstr>
      <vt:lpstr>Лепка»Инопланетянин».</vt:lpstr>
      <vt:lpstr>Слайд 6</vt:lpstr>
      <vt:lpstr>Слайд 7</vt:lpstr>
      <vt:lpstr>Слайд 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Уважаемые родители!</dc:title>
  <dc:creator>Пользователь Windows</dc:creator>
  <cp:lastModifiedBy>2</cp:lastModifiedBy>
  <cp:revision>11</cp:revision>
  <dcterms:created xsi:type="dcterms:W3CDTF">2020-04-06T12:35:16Z</dcterms:created>
  <dcterms:modified xsi:type="dcterms:W3CDTF">2020-04-07T12:46:40Z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0x010100D31E735F099CAA4F994DDFA32E51A5C3</vt:lpwstr>
  </property>
</Properties>
</file>