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D89A78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A1C3-FDA7-4216-B633-7003D770306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8%D0%B7%D0%BD%D1%8C%20%D0%B4%D0%BE%20%D0%B2%D0%BE%D0%B2&amp;pos=37&amp;rpt=simage" TargetMode="External"/><Relationship Id="rId3" Type="http://schemas.openxmlformats.org/officeDocument/2006/relationships/hyperlink" Target="http://yandex.ru/images/search?text=%D0%BA%D0%B0%D1%80%D1%82%D0%B8%D0%BD%D0%BA%D0%B8%20%D0%B4%D0%B5%D0%BD%D1%8C%20%D0%BF%D0%BE%D0%B1%D0%B5%D0%B4%D1%8B%20%D0%BF%D0%B0%D1%80%D0%B0%D0%B4&amp;img_url=http://www.ruscable.ru/interactive/forum/upload/51b4f027cd4a37d15dd73f4d0572eb4b.jpg&amp;pos=3&amp;rpt=simage&amp;stype=image&amp;lr=47&amp;noreask=1&amp;source=wiz&amp;uinfo=sw-1680-sh-1050-ww-1659-wh-871-pd-1-wp-16x10_1680x1050" TargetMode="External"/><Relationship Id="rId7" Type="http://schemas.openxmlformats.org/officeDocument/2006/relationships/hyperlink" Target="http://yandex.ru/images/search?img_url=http://s017.radikal.ru/i407/1111/45/0e0e4c47fc1d.jpg&amp;uinfo=sw-1680-sh-1050-ww-1659-wh-871-pd-1-wp-16x10_1680x1050&amp;_=1416930020352&amp;p=1&amp;viewport=wide&amp;text=%D0%BA%D0%B0%D1%80%D1%82%D0%B8%D0%BD%D0%BA%D0%B8%20%20%20%D0%BC%D0%B8%D1%80%D0%BD%D0%B0%D1%8F%20%D0%B6%D0%B8%D0%B7%D0%BD%D1%8C%20%D0%B4%D0%BE%20%D0%B2%D0%BE%D0%B2&amp;pos=37&amp;rpt=simage" TargetMode="External"/><Relationship Id="rId2" Type="http://schemas.openxmlformats.org/officeDocument/2006/relationships/hyperlink" Target="http://yandex.ru/images/search?viewport=wide&amp;text=%D0%BA%D0%B0%D1%80%D1%82%D0%B8%D0%BD%D0%BA%D0%B8%20%D0%B4%D0%B5%D0%BD%D1%8C%20%D0%BF%D0%BE%D0%B1%D0%B5%D0%B4%D1%8B&amp;img_url=http://talk.lg.ua/journal/uploads/j7538_1241886937.jpg&amp;pos=6&amp;uinfo=sw-1680-sh-1050-ww-1659-wh-871-pd-1-wp-16x10_1680x1050&amp;rpt=simage&amp;_=1416926827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32&amp;rpt=simage&amp;lr=47&amp;pin=1" TargetMode="External"/><Relationship Id="rId5" Type="http://schemas.openxmlformats.org/officeDocument/2006/relationships/hyperlink" Target="http://yandex.ru/images/search?img_url=http://victory-day.ru/images/fnow/007.jpg&amp;uinfo=sw-1680-sh-1050-ww-1659-wh-871-pd-1-wp-16x10_1680x1050&amp;_=1416926266025&amp;viewport=wide&amp;p=4&amp;text=%D0%BA%D0%B0%D1%80%D1%82%D0%B8%D0%BD%D0%BA%D0%B8%20%D0%B4%D0%B5%D0%BD%D1%8C%20%D0%BF%D0%BE%D0%B1%D0%B5%D0%B4%D1%8B&amp;noreask=1&amp;pos=132&amp;rpt=simage&amp;lr=47&amp;pin=1" TargetMode="External"/><Relationship Id="rId4" Type="http://schemas.openxmlformats.org/officeDocument/2006/relationships/hyperlink" Target="jpg&amp;pos=3&amp;rpt=simage&amp;stype=image&amp;lr=47&amp;noreask=1&amp;source=wiz&amp;uinfo=sw-1680-sh-1050-ww-1659-wh-871-pd-1-wp-16x10_1680x1050" TargetMode="External"/><Relationship Id="rId9" Type="http://schemas.openxmlformats.org/officeDocument/2006/relationships/hyperlink" Target="http://ru.wikipedia.org/wik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B2%D0%BD%D0%B5&amp;pos=59&amp;rpt=simage" TargetMode="External"/><Relationship Id="rId3" Type="http://schemas.openxmlformats.org/officeDocument/2006/relationships/hyperlink" Target="http://yandex.ru/images/search?img_url=http://ru.fishki.net/picsw/112011/25/post/demotivator/demotivator-0033.jpg&amp;uinfo=sw-1680-sh-1050-ww-1659-wh-871-pd-1-wp-16x10_1680x1050&amp;_=1416930902652&amp;p=13&amp;viewport=wide&amp;text=%D0%BA%D0%B0%D1%80%D1%82%D0%B8%D0%BD%D0%BA%D0%B8%20%20%D0%B6%D0%B5%D0%BD%D1%89%D0%B8%D0%BD%D1%8B%20%D0%BD%D0%B0%20%D0%B2%D0%BE%D0%B2&amp;pos=412&amp;rpt=simage" TargetMode="External"/><Relationship Id="rId7" Type="http://schemas.openxmlformats.org/officeDocument/2006/relationships/hyperlink" Target="http://yandex.ru/images/search?img_url=http://bigpicture.ru/wp-content/uploads/2011/05/821.jpg&amp;uinfo=sw-1680-sh-1050-ww-1659-wh-871-pd-1-wp-16x10_1680x1050&amp;_=1416931012198&amp;p=1&amp;viewport=wide&amp;text=%D0%BA%D0%B0%D1%80%D1%82%D0%B8%D0%BD%D0%BA%D0%B8%20%20%20%D0%B2%D0%BE%D0%B2%20%D0%B2%20%D0%B4%D0%B5%D1%80%D0%B5%D0%B2%D0%BD%D0%B5&amp;pos=59&amp;rpt=simage" TargetMode="External"/><Relationship Id="rId2" Type="http://schemas.openxmlformats.org/officeDocument/2006/relationships/hyperlink" Target="http://yandex.ru/images/search?img_url=http://waralbum.ru/wp-content/uploads/yapb_cache/uu1.bgrn8y41mfsc4cwgw004gkc8s.ejcuplo1l0oo0sk8c40s8osc4.th.jpeg&amp;uinfo=sw-1680-sh-1050-ww-1659-wh-871-pd-1-wp-16x10_1680x1050&amp;_=1416930488381&amp;p=14&amp;viewport=wide&amp;text=%D0%BA%D0%B0%D1%80%D1%82%D0%B8%D0%BD%D0%BA%D0%B8%20%20%D1%81%D0%BE%D0%B2%D0%B5%D1%82%D1%81%D0%BA%D0%B8%D0%B5%20%D1%81%D0%BE%D0%BB%D0%B4%D0%B0%D1%82%D1%8B&amp;pos=44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source=wiz&amp;pin=1&amp;img_url=http://img12.nnm.ru/imagez/gallery/3/2/1/2/b/3212b4890fa5075a70f377d5f7e66042_full.jpg&amp;uinfo=sw-1680-sh-1050-ww-1659-wh-871-pd-1-wp-16x10_1680x1050&amp;text=%D0%BA%D0%B0%D1%80%D1%82%D0%B8%D0%BD%D0%BA%D0%B8%20%D0%B2%D0%BE%D0%B2%20%D0%BD%D0%B0%20%D0%BC%D0%BE%D1%80%D0%B5&amp;noreask=1&amp;pos=1&amp;rpt=simage&amp;lr=47&amp;pin=1" TargetMode="External"/><Relationship Id="rId5" Type="http://schemas.openxmlformats.org/officeDocument/2006/relationships/hyperlink" Target="http://yandex.ru/images/search?img_url=http://pulson.ru/wp-content/uploads/2011/05/1304337831_1304163t.jpg&amp;uinfo=sw-1680-sh-1050-ww-1659-wh-871-pd-1-wp-16x10_1680x1050&amp;_=1416929668187&amp;p=3&amp;viewport=wide&amp;text=%D0%BA%D0%B0%D1%80%D1%82%D0%B8%D0%BD%D0%BA%D0%B8%20%D0%B2%D0%BE%D0%B2%20%D1%86%D0%B2%D0%B5%D1%82%D0%BD%D1%8B%D0%B5&amp;pos=108&amp;rpt=simage" TargetMode="External"/><Relationship Id="rId4" Type="http://schemas.openxmlformats.org/officeDocument/2006/relationships/hyperlink" Target="%20%D0%B2%D0%BE%D0%B2&amp;pos=412&amp;rpt=simag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20%20%D0%BD%D0%B0%D0%B3%D1%80%D0%B0%D0%B6%D0%B4%D0%B5%D0%BD%D0%B8%D0%B5%20%D0%BC%D0%B5%D0%B4%D0%B0%D0%BB%D1%8F%D0%BC%D0%B8%20%D0%B2%D0%BE%D0%B2&amp;img_url=http://www.borodulincollection.com/war/posviaschenie_images/medals.jpg&amp;pos=4&amp;uinfo=sw-1680-sh-1050-ww-1659-wh-871-pd-1-wp-16x10_1680x1050&amp;rpt=simage&amp;_=1416931155113" TargetMode="External"/><Relationship Id="rId3" Type="http://schemas.openxmlformats.org/officeDocument/2006/relationships/hyperlink" Target="http://yandex.ru/images/search?img_url=http://img0.liveinternet.ru/images/attach/c/4/81/19/81019452_mo25.jpg&amp;uinfo=sw-1680-sh-1050-ww-1659-wh-871-pd-1-wp-16x10_1680x1050&amp;_=1416933953090&amp;p=3&amp;viewport=wide&amp;text=%D0%BA%D0%B0%D1%80%D1%82%D0%B8%D0%BD%D0%BA%D0%B8%20%D1%81%D0%B0%D0%BB%D1%8E%D1%82%20%D0%B4%D0%B5%D0%BD%D1%8C%20%D0%BF%D0%BE%D0%B1%D0%B5%D0%B4%D1%8B&amp;pos=97&amp;rpt=simage" TargetMode="External"/><Relationship Id="rId7" Type="http://schemas.openxmlformats.org/officeDocument/2006/relationships/hyperlink" Target="B5%D0%B4%D1%8B%20%D0%BF%D0%B0%D1%80%D0%B0%D0%B4&amp;noreask=1&amp;pos=36&amp;rpt=simage&amp;lr=47" TargetMode="External"/><Relationship Id="rId12" Type="http://schemas.openxmlformats.org/officeDocument/2006/relationships/hyperlink" Target="%D0%B4%D0%BB%D1%8F%20%D0%B4%D0%B5%D1%82%D0%B5%D0%B9&amp;pos=402&amp;rpt=simage" TargetMode="External"/><Relationship Id="rId2" Type="http://schemas.openxmlformats.org/officeDocument/2006/relationships/hyperlink" Target="http://yandex.ru/images/search?img_url=http://varlamov.me/img/9may10salut/27.jpg&amp;uinfo=sw-1680-sh-1050-ww-1659-wh-871-pd-1-wp-16x10_1680x1050&amp;_=1416932619753&amp;p=1&amp;viewport=wide&amp;text=%D0%BA%D0%B0%D1%80%D1%82%D0%B8%D0%BD%D0%BA%D0%B8%20%209%20%D0%BC%D0%B0%D1%8F%20%D1%81%D0%B0%D0%BB%D1%8E%D1%82&amp;pos=48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://img0.liveinternet.ru/images/foto/b/2/apps/1/627/1627454_17.jpg&amp;uinfo=sw-1680-sh-1050-ww-1659-wh-871-pd-1-wp-16x10_1680x1050&amp;_=1416927146672&amp;viewport=wide&amp;p=1&amp;text=%D0%BA%D0%B0%D1%80%D1%82%D0%B8%D0%BD%D0%BA%D0%B8%20%D0%B4%D0%B5%D0%BD%D1%8C%20%D0%BF%D0%BE%D0%B1%D0%B5%D0%B4%D1%8B%20%D0%BF%D0%B0%D1%80%D0%B0%D0%B4&amp;noreask=1&amp;pos=36&amp;rpt=simage&amp;lr=47" TargetMode="External"/><Relationship Id="rId11" Type="http://schemas.openxmlformats.org/officeDocument/2006/relationships/hyperlink" Target="http://yandex.ru/images/search?img_url=http://domovenok-as.ru/images/photos/medium/article578.jpg&amp;uinfo=sw-1680-sh-1050-ww-1659-wh-871-pd-1-wp-16x10_1680x1050&amp;_=1416932072182&amp;p=13&amp;viewport=wide&amp;text=%D0%BA%D0%B0%D1%80%D1%82%D0%B8%D0%BD%D0%BA%D0%B8%20%20%D0%B4%D0%B5%D0%BD%D1%8C%20%D0%BF%D0%BE%D0%B1%D0%B5%D0%B4%D1%8B%20%D0%B4%D0%BB%D1%8F%20%D0%B4%D0%B5%D1%82%D0%B5%D0%B9&amp;pos=402&amp;rpt=simage" TargetMode="External"/><Relationship Id="rId5" Type="http://schemas.openxmlformats.org/officeDocument/2006/relationships/hyperlink" Target="http://yandex.ru/images/search?viewport=wide&amp;text=%D0%BA%D0%B0%D1%80%D1%82%D0%B8%D0%BD%D0%BA%D0%B8%20%D1%81%D0%B0%D0%BB%D1%8E%D1%82%20%D0%B4%D0%B5%D0%BD%D1%8C%20%D0%BF%D0%BE%D0%B1%D0%B5%D0%B4%D1%8B%20&amp;img_url=http://varlamov.me/img/9may10salut/14.jpg&amp;pos=10&amp;uinfo=sw-1680-sh-1050-ww-1659-wh-871-pd-1-wp-16x10_1680x1050&amp;rpt=simage&amp;_=1416933892358" TargetMode="External"/><Relationship Id="rId10" Type="http://schemas.openxmlformats.org/officeDocument/2006/relationships/hyperlink" Target="http://yandex.ru/images/search?img_url=http://www.peremeny.ru/UserFiles/Image/kantor/pobeda.jpg&amp;uinfo=sw-1680-sh-1050-ww-1659-wh-871-pd-1-wp-16x10_1680x1050&amp;_=1416931501726&amp;viewport=wide&amp;p=1&amp;text=%D0%BA%D0%B0%D1%80%D1%82%D0%B8%D0%BD%D0%BA%D0%B8%20%D0%B4%D0%B5%D0%BD%D1%8C%20%D0%BF%D0%BE%D0%B1%D0%B5%D0%B4%D1%8B%20%D0%B2%D0%BE%D0%B2&amp;noreask=1&amp;pos=39&amp;rpt=simage&amp;lr=47" TargetMode="External"/><Relationship Id="rId4" Type="http://schemas.openxmlformats.org/officeDocument/2006/relationships/hyperlink" Target="D1%8C%20%D0%BF%D0%BE%D0%B1%D0%B5%D0%B4%D1%8B&amp;pos=97&amp;rpt=simage" TargetMode="External"/><Relationship Id="rId9" Type="http://schemas.openxmlformats.org/officeDocument/2006/relationships/hyperlink" Target="http://yandex.ru/images/search?img_url=http://img.labirint.ru/images/comments_pic/0952/01lab2haq1261662425.jpg&amp;uinfo=sw-1680-sh-1050-ww-1659-wh-871-pd-1-wp-16x10_1680x1050&amp;_=1416931338549&amp;p=5&amp;viewport=wide&amp;text=%D0%BA%D0%B0%D1%80%D1%82%D0%B8%D0%BD%D0%BA%D0%B8%20%20%20%20%D0%B2%D0%BE%D0%B2&amp;pos=178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000924" cy="1714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на тему: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Победы»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старшего дошкольного возраста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61048"/>
            <a:ext cx="3430164" cy="18002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Тихомирова Г.Ю.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МКДОУ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Якшангский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1430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     Бойцы всеми силами обороняли каждый город, каждую деревню.</a:t>
            </a:r>
          </a:p>
          <a:p>
            <a:pPr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285992"/>
            <a:ext cx="632402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За подвиги на фронте и в тылу, героев награждали медалями и орденами.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285992"/>
            <a:ext cx="377952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357562"/>
            <a:ext cx="4705255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Долгих 4 года длилась Великая Отечественная война. За это время погибло очень много солдат и мирных жителей. 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Desktop\день победы\16006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71678"/>
            <a:ext cx="5783812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И вот наступил этот долгожданный день – 9 мая 1945 года. В этот день закончилась война.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140968"/>
            <a:ext cx="361138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88840"/>
            <a:ext cx="4876800" cy="3070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59832" y="260648"/>
            <a:ext cx="4283968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День Победы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День Победы 9 Мая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Праздник мира в стране и весны.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 этот день мы солдат вспоминаем,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Не вернувшихся в семьи с войны.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 этот праздник мы чествуем дедов,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Защитивших родную страну,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Подарившим народам Победу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 вернувшим нам мир и весну!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день победы\article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645024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Празднование Дня Победы , начинается с парада, а заканчивается поздно ночью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С</a:t>
            </a:r>
            <a:r>
              <a:rPr lang="ru-RU" sz="2800" dirty="0" smtClean="0">
                <a:solidFill>
                  <a:srgbClr val="92D050"/>
                </a:solidFill>
              </a:rPr>
              <a:t>А</a:t>
            </a:r>
            <a:r>
              <a:rPr lang="ru-RU" sz="2800" dirty="0" smtClean="0">
                <a:solidFill>
                  <a:srgbClr val="FF0000"/>
                </a:solidFill>
              </a:rPr>
              <a:t>Л</a:t>
            </a:r>
            <a:r>
              <a:rPr lang="ru-RU" sz="2800" dirty="0" smtClean="0">
                <a:solidFill>
                  <a:srgbClr val="7030A0"/>
                </a:solidFill>
              </a:rPr>
              <a:t>Ю</a:t>
            </a:r>
            <a:r>
              <a:rPr lang="ru-RU" sz="2800" dirty="0" smtClean="0">
                <a:solidFill>
                  <a:srgbClr val="C00000"/>
                </a:solidFill>
              </a:rPr>
              <a:t>Т</a:t>
            </a:r>
            <a:r>
              <a:rPr lang="ru-RU" sz="2800" dirty="0" smtClean="0">
                <a:solidFill>
                  <a:srgbClr val="00B0F0"/>
                </a:solidFill>
              </a:rPr>
              <a:t>О</a:t>
            </a:r>
            <a:r>
              <a:rPr lang="ru-RU" sz="2800" dirty="0" smtClean="0">
                <a:solidFill>
                  <a:srgbClr val="92D050"/>
                </a:solidFill>
              </a:rPr>
              <a:t>М</a:t>
            </a:r>
            <a:r>
              <a:rPr lang="ru-RU" sz="2800" dirty="0" smtClean="0">
                <a:solidFill>
                  <a:srgbClr val="7030A0"/>
                </a:solidFill>
              </a:rPr>
              <a:t>!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30" name="Picture 6" descr="D:\ВСЕ ГРУППЫ ДС\КОНКУРСЫ\2014-2015\Палитра топ слайдов 2015\Гончарова\sm_users_img-263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00808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4503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Список источников иллюстраций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61648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2 слайд - </a:t>
            </a:r>
            <a:r>
              <a:rPr lang="en-US" sz="1200" u="sng" dirty="0" smtClean="0">
                <a:hlinkClick r:id="rId2"/>
              </a:rPr>
              <a:t>http</a:t>
            </a:r>
            <a:r>
              <a:rPr lang="ru-RU" sz="1200" u="sng" dirty="0" smtClean="0">
                <a:hlinkClick r:id="rId2"/>
              </a:rPr>
              <a:t>://</a:t>
            </a:r>
            <a:r>
              <a:rPr lang="en-US" sz="1200" u="sng" dirty="0" err="1" smtClean="0">
                <a:hlinkClick r:id="rId2"/>
              </a:rPr>
              <a:t>yandex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ru</a:t>
            </a:r>
            <a:r>
              <a:rPr lang="ru-RU" sz="1200" u="sng" dirty="0" smtClean="0">
                <a:hlinkClick r:id="rId2"/>
              </a:rPr>
              <a:t>/</a:t>
            </a:r>
            <a:r>
              <a:rPr lang="en-US" sz="1200" u="sng" dirty="0" smtClean="0">
                <a:hlinkClick r:id="rId2"/>
              </a:rPr>
              <a:t>images</a:t>
            </a:r>
            <a:r>
              <a:rPr lang="ru-RU" sz="1200" u="sng" dirty="0" smtClean="0">
                <a:hlinkClick r:id="rId2"/>
              </a:rPr>
              <a:t>/</a:t>
            </a:r>
            <a:r>
              <a:rPr lang="en-US" sz="1200" u="sng" dirty="0" smtClean="0">
                <a:hlinkClick r:id="rId2"/>
              </a:rPr>
              <a:t>search</a:t>
            </a:r>
            <a:r>
              <a:rPr lang="ru-RU" sz="1200" u="sng" dirty="0" smtClean="0">
                <a:hlinkClick r:id="rId2"/>
              </a:rPr>
              <a:t>?</a:t>
            </a:r>
            <a:r>
              <a:rPr lang="en-US" sz="1200" u="sng" dirty="0" smtClean="0">
                <a:hlinkClick r:id="rId2"/>
              </a:rPr>
              <a:t>viewport</a:t>
            </a:r>
            <a:r>
              <a:rPr lang="ru-RU" sz="1200" u="sng" dirty="0" smtClean="0">
                <a:hlinkClick r:id="rId2"/>
              </a:rPr>
              <a:t>=</a:t>
            </a:r>
            <a:r>
              <a:rPr lang="en-US" sz="1200" u="sng" dirty="0" smtClean="0">
                <a:hlinkClick r:id="rId2"/>
              </a:rPr>
              <a:t>wide</a:t>
            </a:r>
            <a:r>
              <a:rPr lang="ru-RU" sz="1200" u="sng" dirty="0" smtClean="0">
                <a:hlinkClick r:id="rId2"/>
              </a:rPr>
              <a:t>&amp;</a:t>
            </a:r>
            <a:r>
              <a:rPr lang="en-US" sz="1200" u="sng" dirty="0" smtClean="0">
                <a:hlinkClick r:id="rId2"/>
              </a:rPr>
              <a:t>text</a:t>
            </a:r>
            <a:r>
              <a:rPr lang="ru-RU" sz="1200" u="sng" dirty="0" smtClean="0">
                <a:hlinkClick r:id="rId2"/>
              </a:rPr>
              <a:t>=%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BA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1%80%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1%82%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8%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BD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BA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8%20%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4%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5%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BD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1%8</a:t>
            </a:r>
            <a:r>
              <a:rPr lang="en-US" sz="1200" u="sng" dirty="0" smtClean="0">
                <a:hlinkClick r:id="rId2"/>
              </a:rPr>
              <a:t>C</a:t>
            </a:r>
            <a:r>
              <a:rPr lang="ru-RU" sz="1200" u="sng" dirty="0" smtClean="0">
                <a:hlinkClick r:id="rId2"/>
              </a:rPr>
              <a:t>%20%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BF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BE</a:t>
            </a:r>
            <a:r>
              <a:rPr lang="ru-RU" sz="1200" u="sng" dirty="0" smtClean="0">
                <a:hlinkClick r:id="rId2"/>
              </a:rPr>
              <a:t>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1%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5%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0%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4%</a:t>
            </a:r>
            <a:r>
              <a:rPr lang="en-US" sz="1200" u="sng" dirty="0" smtClean="0">
                <a:hlinkClick r:id="rId2"/>
              </a:rPr>
              <a:t>D</a:t>
            </a:r>
            <a:r>
              <a:rPr lang="ru-RU" sz="1200" u="sng" dirty="0" smtClean="0">
                <a:hlinkClick r:id="rId2"/>
              </a:rPr>
              <a:t>1%8</a:t>
            </a:r>
            <a:r>
              <a:rPr lang="en-US" sz="1200" u="sng" dirty="0" smtClean="0">
                <a:hlinkClick r:id="rId2"/>
              </a:rPr>
              <a:t>B</a:t>
            </a:r>
            <a:r>
              <a:rPr lang="ru-RU" sz="1200" u="sng" dirty="0" smtClean="0">
                <a:hlinkClick r:id="rId2"/>
              </a:rPr>
              <a:t>&amp;</a:t>
            </a:r>
            <a:r>
              <a:rPr lang="en-US" sz="1200" u="sng" dirty="0" err="1" smtClean="0">
                <a:hlinkClick r:id="rId2"/>
              </a:rPr>
              <a:t>img</a:t>
            </a:r>
            <a:r>
              <a:rPr lang="ru-RU" sz="1200" u="sng" dirty="0" smtClean="0">
                <a:hlinkClick r:id="rId2"/>
              </a:rPr>
              <a:t>_</a:t>
            </a:r>
            <a:r>
              <a:rPr lang="en-US" sz="1200" u="sng" dirty="0" err="1" smtClean="0">
                <a:hlinkClick r:id="rId2"/>
              </a:rPr>
              <a:t>url</a:t>
            </a:r>
            <a:r>
              <a:rPr lang="ru-RU" sz="1200" u="sng" dirty="0" smtClean="0">
                <a:hlinkClick r:id="rId2"/>
              </a:rPr>
              <a:t>=</a:t>
            </a:r>
            <a:r>
              <a:rPr lang="en-US" sz="1200" u="sng" dirty="0" smtClean="0">
                <a:hlinkClick r:id="rId2"/>
              </a:rPr>
              <a:t>http</a:t>
            </a:r>
            <a:r>
              <a:rPr lang="ru-RU" sz="1200" u="sng" dirty="0" smtClean="0">
                <a:hlinkClick r:id="rId2"/>
              </a:rPr>
              <a:t>%3</a:t>
            </a:r>
            <a:r>
              <a:rPr lang="en-US" sz="1200" u="sng" dirty="0" smtClean="0">
                <a:hlinkClick r:id="rId2"/>
              </a:rPr>
              <a:t>A</a:t>
            </a:r>
            <a:r>
              <a:rPr lang="ru-RU" sz="1200" u="sng" dirty="0" smtClean="0">
                <a:hlinkClick r:id="rId2"/>
              </a:rPr>
              <a:t>%2</a:t>
            </a:r>
            <a:r>
              <a:rPr lang="en-US" sz="1200" u="sng" dirty="0" smtClean="0">
                <a:hlinkClick r:id="rId2"/>
              </a:rPr>
              <a:t>F</a:t>
            </a:r>
            <a:r>
              <a:rPr lang="ru-RU" sz="1200" u="sng" dirty="0" smtClean="0">
                <a:hlinkClick r:id="rId2"/>
              </a:rPr>
              <a:t>%2</a:t>
            </a:r>
            <a:r>
              <a:rPr lang="en-US" sz="1200" u="sng" dirty="0" err="1" smtClean="0">
                <a:hlinkClick r:id="rId2"/>
              </a:rPr>
              <a:t>Ftalk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lg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ua</a:t>
            </a:r>
            <a:r>
              <a:rPr lang="ru-RU" sz="1200" u="sng" dirty="0" smtClean="0">
                <a:hlinkClick r:id="rId2"/>
              </a:rPr>
              <a:t>%2</a:t>
            </a:r>
            <a:r>
              <a:rPr lang="en-US" sz="1200" u="sng" dirty="0" err="1" smtClean="0">
                <a:hlinkClick r:id="rId2"/>
              </a:rPr>
              <a:t>Fjournal</a:t>
            </a:r>
            <a:r>
              <a:rPr lang="ru-RU" sz="1200" u="sng" dirty="0" smtClean="0">
                <a:hlinkClick r:id="rId2"/>
              </a:rPr>
              <a:t>%2</a:t>
            </a:r>
            <a:r>
              <a:rPr lang="en-US" sz="1200" u="sng" dirty="0" err="1" smtClean="0">
                <a:hlinkClick r:id="rId2"/>
              </a:rPr>
              <a:t>Fuploads</a:t>
            </a:r>
            <a:r>
              <a:rPr lang="ru-RU" sz="1200" u="sng" dirty="0" smtClean="0">
                <a:hlinkClick r:id="rId2"/>
              </a:rPr>
              <a:t>%2</a:t>
            </a:r>
            <a:r>
              <a:rPr lang="en-US" sz="1200" u="sng" dirty="0" err="1" smtClean="0">
                <a:hlinkClick r:id="rId2"/>
              </a:rPr>
              <a:t>Fj</a:t>
            </a:r>
            <a:r>
              <a:rPr lang="ru-RU" sz="1200" u="sng" dirty="0" smtClean="0">
                <a:hlinkClick r:id="rId2"/>
              </a:rPr>
              <a:t>7538_1241886937.</a:t>
            </a:r>
            <a:r>
              <a:rPr lang="en-US" sz="1200" u="sng" dirty="0" smtClean="0">
                <a:hlinkClick r:id="rId2"/>
              </a:rPr>
              <a:t>jpg</a:t>
            </a:r>
            <a:r>
              <a:rPr lang="ru-RU" sz="1200" u="sng" dirty="0" smtClean="0">
                <a:hlinkClick r:id="rId2"/>
              </a:rPr>
              <a:t>&amp;</a:t>
            </a:r>
            <a:r>
              <a:rPr lang="en-US" sz="1200" u="sng" dirty="0" smtClean="0">
                <a:hlinkClick r:id="rId2"/>
              </a:rPr>
              <a:t>pos</a:t>
            </a:r>
            <a:r>
              <a:rPr lang="ru-RU" sz="1200" u="sng" dirty="0" smtClean="0">
                <a:hlinkClick r:id="rId2"/>
              </a:rPr>
              <a:t>=6&amp;</a:t>
            </a:r>
            <a:r>
              <a:rPr lang="en-US" sz="1200" u="sng" dirty="0" err="1" smtClean="0">
                <a:hlinkClick r:id="rId2"/>
              </a:rPr>
              <a:t>uinfo</a:t>
            </a:r>
            <a:r>
              <a:rPr lang="ru-RU" sz="1200" u="sng" dirty="0" smtClean="0">
                <a:hlinkClick r:id="rId2"/>
              </a:rPr>
              <a:t>=</a:t>
            </a:r>
            <a:r>
              <a:rPr lang="en-US" sz="1200" u="sng" dirty="0" err="1" smtClean="0">
                <a:hlinkClick r:id="rId2"/>
              </a:rPr>
              <a:t>sw</a:t>
            </a:r>
            <a:r>
              <a:rPr lang="ru-RU" sz="1200" u="sng" dirty="0" smtClean="0">
                <a:hlinkClick r:id="rId2"/>
              </a:rPr>
              <a:t>-1680-</a:t>
            </a:r>
            <a:r>
              <a:rPr lang="en-US" sz="1200" u="sng" dirty="0" err="1" smtClean="0">
                <a:hlinkClick r:id="rId2"/>
              </a:rPr>
              <a:t>sh</a:t>
            </a:r>
            <a:r>
              <a:rPr lang="ru-RU" sz="1200" u="sng" dirty="0" smtClean="0">
                <a:hlinkClick r:id="rId2"/>
              </a:rPr>
              <a:t>-1050-</a:t>
            </a:r>
            <a:r>
              <a:rPr lang="en-US" sz="1200" u="sng" dirty="0" err="1" smtClean="0">
                <a:hlinkClick r:id="rId2"/>
              </a:rPr>
              <a:t>ww</a:t>
            </a:r>
            <a:r>
              <a:rPr lang="ru-RU" sz="1200" u="sng" dirty="0" smtClean="0">
                <a:hlinkClick r:id="rId2"/>
              </a:rPr>
              <a:t>-1659-</a:t>
            </a:r>
            <a:r>
              <a:rPr lang="en-US" sz="1200" u="sng" dirty="0" err="1" smtClean="0">
                <a:hlinkClick r:id="rId2"/>
              </a:rPr>
              <a:t>wh</a:t>
            </a:r>
            <a:r>
              <a:rPr lang="ru-RU" sz="1200" u="sng" dirty="0" smtClean="0">
                <a:hlinkClick r:id="rId2"/>
              </a:rPr>
              <a:t>-871-</a:t>
            </a:r>
            <a:r>
              <a:rPr lang="en-US" sz="1200" u="sng" dirty="0" smtClean="0">
                <a:hlinkClick r:id="rId2"/>
              </a:rPr>
              <a:t>pd</a:t>
            </a:r>
            <a:r>
              <a:rPr lang="ru-RU" sz="1200" u="sng" dirty="0" smtClean="0">
                <a:hlinkClick r:id="rId2"/>
              </a:rPr>
              <a:t>-1-</a:t>
            </a:r>
            <a:r>
              <a:rPr lang="en-US" sz="1200" u="sng" dirty="0" err="1" smtClean="0">
                <a:hlinkClick r:id="rId2"/>
              </a:rPr>
              <a:t>wp</a:t>
            </a:r>
            <a:r>
              <a:rPr lang="ru-RU" sz="1200" u="sng" dirty="0" smtClean="0">
                <a:hlinkClick r:id="rId2"/>
              </a:rPr>
              <a:t>-16</a:t>
            </a:r>
            <a:r>
              <a:rPr lang="en-US" sz="1200" u="sng" dirty="0" smtClean="0">
                <a:hlinkClick r:id="rId2"/>
              </a:rPr>
              <a:t>x</a:t>
            </a:r>
            <a:r>
              <a:rPr lang="ru-RU" sz="1200" u="sng" dirty="0" smtClean="0">
                <a:hlinkClick r:id="rId2"/>
              </a:rPr>
              <a:t>10_1680</a:t>
            </a:r>
            <a:r>
              <a:rPr lang="en-US" sz="1200" u="sng" dirty="0" smtClean="0">
                <a:hlinkClick r:id="rId2"/>
              </a:rPr>
              <a:t>x</a:t>
            </a:r>
            <a:r>
              <a:rPr lang="ru-RU" sz="1200" u="sng" dirty="0" smtClean="0">
                <a:hlinkClick r:id="rId2"/>
              </a:rPr>
              <a:t>1050&amp;</a:t>
            </a:r>
            <a:r>
              <a:rPr lang="en-US" sz="1200" u="sng" dirty="0" smtClean="0">
                <a:hlinkClick r:id="rId2"/>
              </a:rPr>
              <a:t>rpt</a:t>
            </a:r>
            <a:r>
              <a:rPr lang="ru-RU" sz="1200" u="sng" dirty="0" smtClean="0">
                <a:hlinkClick r:id="rId2"/>
              </a:rPr>
              <a:t>=</a:t>
            </a:r>
            <a:r>
              <a:rPr lang="en-US" sz="1200" u="sng" dirty="0" err="1" smtClean="0">
                <a:hlinkClick r:id="rId2"/>
              </a:rPr>
              <a:t>simage</a:t>
            </a:r>
            <a:r>
              <a:rPr lang="ru-RU" sz="1200" u="sng" dirty="0" smtClean="0">
                <a:hlinkClick r:id="rId2"/>
              </a:rPr>
              <a:t>&amp;_=1416926827233</a:t>
            </a:r>
            <a:endParaRPr lang="ru-RU" sz="1200" u="sng" dirty="0" smtClean="0"/>
          </a:p>
          <a:p>
            <a:pPr>
              <a:buNone/>
            </a:pPr>
            <a:r>
              <a:rPr lang="ru-RU" sz="1200" b="1" u="sng" dirty="0" smtClean="0"/>
              <a:t>3 слайд -</a:t>
            </a:r>
            <a:r>
              <a:rPr lang="ru-RU" sz="1200" u="sng" dirty="0" smtClean="0">
                <a:hlinkClick r:id="rId3"/>
              </a:rPr>
              <a:t>http://yandex.ru/images/search?text=%D0%BA%D0%B0%D1%80%D1%82%D0%B8%D0%BD%D0%BA%D0%B8%20%D0%B4%D0%B5%D0%BD%D1%8C%20%D0%BF%D0%BE%D0%B1%D0%B5%D0%B4%D1%8B%20%D0%BF%D0%B0%D1%80%D0%B0%D0%B4&amp;img_url=http%3A%2F%2Fwww.ruscable.ru%2Finteractive%2Fforum%2Fupload%2F51b4f027cd4a37d15dd73f4d0572eb4b.</a:t>
            </a:r>
            <a:r>
              <a:rPr lang="ru-RU" sz="1200" u="sng" dirty="0" smtClean="0">
                <a:hlinkClick r:id="rId4" action="ppaction://hlinkfile"/>
              </a:rPr>
              <a:t>jpg&amp;pos=3&amp;rpt=simage&amp;stype=image&amp;lr=47&amp;noreask=1&amp;source=wiz&amp;uinfo=sw-1680-sh-1050-ww-1659-wh-871-pd-1-wp-16x10_1680x1050</a:t>
            </a:r>
            <a:endParaRPr lang="ru-RU" sz="1200" u="sng" dirty="0" smtClean="0"/>
          </a:p>
          <a:p>
            <a:pPr>
              <a:buNone/>
            </a:pPr>
            <a:r>
              <a:rPr lang="ru-RU" sz="1200" b="1" u="sng" dirty="0" smtClean="0"/>
              <a:t>4 слайд - </a:t>
            </a:r>
            <a:r>
              <a:rPr lang="ru-RU" sz="1200" u="sng" dirty="0" smtClean="0">
                <a:hlinkClick r:id="rId5"/>
              </a:rPr>
              <a:t>http://yandex.ru/images/search?img_url=http%3A%2F%2Fvictory-day.ru%2Fimages%2Ffnow%2F007.jpg&amp;uinfo=sw1680-sh-1050-ww-1659-wh-871-pd-1-wp-16x10_1680x1050&amp;_=1416926266025&amp;viewport=wide&amp;p=4&amp;text=%D0%BA%D0%B0%D1%80%D1%82%D0%B8%D0%BD%D0%BA%D0%B8%20%D0%B4%D0%B5%D0%BD%D1%8C%20%D0%BF%D0%BE%D0%B1%D0%B5%D0%B4%D1%8B&amp;noreask=1&amp;pos=</a:t>
            </a:r>
            <a:r>
              <a:rPr lang="ru-RU" sz="1200" u="sng" dirty="0" smtClean="0">
                <a:hlinkClick r:id="rId6" action="ppaction://hlinkfile"/>
              </a:rPr>
              <a:t>132&amp;rpt=simage&amp;lr=47&amp;pin=1</a:t>
            </a:r>
            <a:endParaRPr lang="ru-RU" sz="1200" u="sng" dirty="0" smtClean="0"/>
          </a:p>
          <a:p>
            <a:pPr>
              <a:buNone/>
            </a:pPr>
            <a:r>
              <a:rPr lang="ru-RU" sz="1200" b="1" u="sng" dirty="0" smtClean="0"/>
              <a:t>5 слайд </a:t>
            </a:r>
            <a:r>
              <a:rPr lang="ru-RU" sz="1200" u="sng" dirty="0" smtClean="0">
                <a:hlinkClick r:id="rId7"/>
              </a:rPr>
              <a:t>http://yandex.ru/images/search?img_url=http%3A%2F%2Fs017.radikal.ru%2Fi407%2F1111%2F45%2F0e0e4c47fc1d.jpg&amp;uinfo=sw-1680-sh-1050-ww-1659-wh-871-pd-1-wp-16x10_1680x1050&amp;_=1416930020352&amp;p=1&amp;viewport=wide&amp;text=%D0%BA%D0%B0%D1%80%D1%82%D0%B8%D0%BD%D0%BA%D0%B8%20%20%20%D0%BC%D0%B8%D1%80%D0%BD%D0%B0%D1%8F%20%D0%B6%D0%B</a:t>
            </a:r>
            <a:r>
              <a:rPr lang="ru-RU" sz="1200" u="sng" dirty="0" smtClean="0">
                <a:hlinkClick r:id="rId8" action="ppaction://hlinkfile"/>
              </a:rPr>
              <a:t>8%D0%B7%D0%BD%D1%8C%20%D0%B4%D0%BE%20%D0%B2%D0%BE%D0%B2&amp;pos=37&amp;rpt=simage</a:t>
            </a:r>
            <a:endParaRPr lang="ru-RU" sz="1200" u="sng" dirty="0" smtClean="0"/>
          </a:p>
          <a:p>
            <a:endParaRPr lang="ru-RU" sz="12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47667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http://ru.wikipedia.org/wiki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340768"/>
            <a:ext cx="4951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Список источников основного содержания</a:t>
            </a:r>
            <a:endParaRPr lang="ru-RU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Список источников иллюстраций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-14068943"/>
            <a:ext cx="7110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/>
              <a:t>6 слайд -  </a:t>
            </a:r>
            <a:r>
              <a:rPr lang="ru-RU" sz="1200" u="sng" dirty="0" smtClean="0">
                <a:hlinkClick r:id="rId2"/>
              </a:rPr>
              <a:t>http://yandex.ru/images/search?img_url=http%3A%2F%2Fwaralbum.ru%2Fwp-content%2Fuploads%2Fyapb_cache%2Fuu1.bgrn8y41mfsc4cwgw004gkc8s.ejcuplo1l0oo0sk8c40s8osc4.th.jpeg&amp;uinfo=sw-1680-sh-1050-ww-1659-wh-871-pd-1-wp-16x10_1680x1050&amp;_=1416930488381&amp;p=14&amp;viewport=wide&amp;text=%D0%BA%D0%B0%D1%80%D1%82%D0%B8%D0%BD%D0%BA%D0%B8%20%20%D1%81%D0%BE%D0%B2%D0%B5%D1%82%D1%81%D0%BA%D0%B8%D0%B5%20%D1%81%D0%BE%D0%BB%D0%B4%D0%B0%D1%82%D1%8B&amp;pos=447&amp;rpt=simage</a:t>
            </a:r>
            <a:endParaRPr lang="ru-RU" sz="1200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7 слайд  - </a:t>
            </a:r>
            <a:r>
              <a:rPr lang="ru-RU" sz="1200" u="sng" dirty="0" smtClean="0">
                <a:hlinkClick r:id="rId3"/>
              </a:rPr>
              <a:t>http://yandex.ru/images/search?img_url=http%3A%2F%2Fru.fishki.net%2Fpicsw%2F112011%2F25%2Fpost%2Fdemotivator%2Fdemotivator-0033.jpg&amp;uinfo=sw-1680-sh-1050-ww-1659-wh-871-pd-1-wp-16x10_1680x1050&amp;_=1416930902652&amp;p=13&amp;viewport=wide&amp;text=%D0%BA%D0%B0%D1%80%D1%82%D0%B8%D0%BD%D0%BA%D0%B8%20%20%D0%B6%D0%B5%D0%BD%D1%89%D0%B8%D0%BD%D1%8B%20%D0%BD%D0%B0</a:t>
            </a:r>
            <a:r>
              <a:rPr lang="ru-RU" sz="1200" u="sng" dirty="0" smtClean="0">
                <a:hlinkClick r:id="rId4" action="ppaction://hlinkfile"/>
              </a:rPr>
              <a:t>%20%D0%B2%D0%BE%D0%B2&amp;pos=412&amp;rpt=simage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b="1" u="sng" dirty="0" smtClean="0"/>
              <a:t>8 слайд  - </a:t>
            </a:r>
            <a:r>
              <a:rPr lang="ru-RU" sz="1200" u="sng" dirty="0" smtClean="0">
                <a:hlinkClick r:id="rId5"/>
              </a:rPr>
              <a:t>http://yandex.ru/images/search?img_url=http%3A%2F%2Fpulson.ru%2Fwp-content%2Fuploads%2F2011%2F05%2F1304337831_1304163t.jpg&amp;uinfo=sw-1680-sh-1050-ww-1659-wh-871-pd-1-wp-16x10_1680x1050&amp;_=1416929668187&amp;p=3&amp;viewport=wide&amp;text=%D0%BA%D0%B0%D1%80%D1%82%D0%B8%D0%BD%D0%BA%D0%B8%20%D0%B2%D0%BE%D0%B2%20%D1%86%D0%B2%D0%B5%D1%82%D0%BD%D1%8B%D0%B5&amp;pos=108&amp;rpt=simage</a:t>
            </a:r>
            <a:endParaRPr lang="ru-RU" sz="1200" dirty="0" smtClean="0"/>
          </a:p>
          <a:p>
            <a:r>
              <a:rPr lang="ru-RU" sz="1200" dirty="0" smtClean="0"/>
              <a:t> </a:t>
            </a:r>
            <a:r>
              <a:rPr lang="ru-RU" sz="1200" b="1" dirty="0" smtClean="0"/>
              <a:t>9 слайд - </a:t>
            </a:r>
            <a:r>
              <a:rPr lang="ru-RU" sz="1200" u="sng" dirty="0" smtClean="0">
                <a:hlinkClick r:id="rId6"/>
              </a:rPr>
              <a:t>http://yandex.ru/images/search?source=wiz&amp;pin=1&amp;img_url=http%3A%2F%2Fimg12.nnm.ru%2Fimagez%2Fgallery%2F3%2F2%2F1%2F2%2Fb%2F3212b4890fa5075a70f377d5f7e66042_full.jpg&amp;uinfo=sw-1680-sh-1050-ww-1659-wh-871-pd-1-wp-16x10_1680x1050&amp;text=%D0%BA%D0%B0%D1%80%D1%82%D0%B8%D0%BD%D0%BA%D0%B8%20%D0%B2%D0%BE%D0%B2%20%D0%BD%D0%B0%20%D0%BC%D0%BE%D1%80%D0%B5&amp;noreask=1&amp;pos=1&amp;rpt=simage&amp;lr=47&amp;pin=1</a:t>
            </a: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r>
              <a:rPr lang="ru-RU" sz="1200" b="1" dirty="0" smtClean="0"/>
              <a:t>10 слайд - </a:t>
            </a:r>
            <a:r>
              <a:rPr lang="ru-RU" sz="1200" u="sng" dirty="0" smtClean="0">
                <a:hlinkClick r:id="rId7"/>
              </a:rPr>
              <a:t>http://yandex.ru/images/search?img_url=http%3A%2F%2Fbigpicture.ru%2Fwp-content%2Fuploads%2F2011%2F05%2F821.jpg&amp;uinfo=sw-1680-sh-1050-ww-1659-wh-871-pd-1-wp-16x10_1680x1050&amp;_=1416931012198&amp;p=1&amp;viewport=wide&amp;text=%D0%BA%D0%B0%D1%80%D1%82%D0%B8%D0%BD%D0%BA%D0%B8%20%20%20%D0%B2%D0%BE%D0%B2%20%D0%B2%20%D0%B4%D0%B5%D1%80%D0%B5%D0%</a:t>
            </a:r>
            <a:r>
              <a:rPr lang="ru-RU" sz="1200" u="sng" dirty="0" smtClean="0">
                <a:hlinkClick r:id="rId8" action="ppaction://hlinkfile"/>
              </a:rPr>
              <a:t>B2%D0%BD%D0%B5&amp;pos=59&amp;rpt=simage</a:t>
            </a:r>
            <a:endParaRPr lang="ru-RU" sz="1200" u="sng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29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Список источников иллюстраций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-14068943"/>
            <a:ext cx="711053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dirty="0" smtClean="0"/>
          </a:p>
          <a:p>
            <a:r>
              <a:rPr lang="ru-RU" sz="1400" u="sng" dirty="0" smtClean="0"/>
              <a:t>15 слайд- </a:t>
            </a:r>
            <a:r>
              <a:rPr lang="ru-RU" sz="1400" u="sng" dirty="0" smtClean="0">
                <a:hlinkClick r:id="rId2"/>
              </a:rPr>
              <a:t>http://yandex.ru/images/search?img_url=http%3A%2F%2Fvarlamov.me%2Fimg%2F9may10salut%2F27.jpg&amp;uinfo=sw-1680-sh-1050-ww-1659-wh-871-pd-1-wp-16x10_1680x1050&amp;_=1416932619753&amp;p=1&amp;viewport=wide&amp;text=%D0%BA%D0%B0%D1%80%D1%82%D0%B8%D0%BD%D0%BA%D0%B8%20%209%20%D0%BC%D0%B0%D1%8F%20%D1%81%D0%B0%D0%BB%D1%8E%D1%82&amp;pos=48&amp;rpt=simage&amp;pin=1</a:t>
            </a:r>
            <a:endParaRPr lang="ru-RU" sz="1400" u="sng" dirty="0" smtClean="0"/>
          </a:p>
          <a:p>
            <a:r>
              <a:rPr lang="ru-RU" sz="1400" u="sng" dirty="0" smtClean="0"/>
              <a:t>16  слайд  - </a:t>
            </a:r>
            <a:r>
              <a:rPr lang="ru-RU" sz="1400" u="sng" dirty="0" smtClean="0">
                <a:hlinkClick r:id="rId3"/>
              </a:rPr>
              <a:t>http://yandex.ru/images/search?img_url=http%3A%2F%2Fimg0.liveinternet.ru%2Fimages%2Fattach%2Fc%2F4%2F81%2F19%2F81019452_mo25.jpg&amp;uinfo=sw-1680-sh-1050-ww-1659-wh-871-pd-1-wp-16x10_1680x1050&amp;_=1416933953090&amp;p=3&amp;viewport=wide&amp;text=%D0%BA%D0%B0%D1%80%D1%82%D0%B8%D0%BD%D0%BA%D0%B8%20%D1%81%D0%B0%D0%BB%D1%8E%D1%82%20%D0%B4%D0%B5%D0%BD%</a:t>
            </a:r>
            <a:r>
              <a:rPr lang="ru-RU" sz="1400" u="sng" dirty="0" smtClean="0">
                <a:hlinkClick r:id="rId4" action="ppaction://hlinkfile"/>
              </a:rPr>
              <a:t>D1%8C%20%D0%BF%D0%BE%D0%B1%D0%B5%D0%B4%D1%8B&amp;pos=97&amp;rpt=simage</a:t>
            </a:r>
            <a:endParaRPr lang="ru-RU" sz="1400" u="sng" dirty="0" smtClean="0"/>
          </a:p>
          <a:p>
            <a:r>
              <a:rPr lang="ru-RU" sz="1400" u="sng" dirty="0" smtClean="0"/>
              <a:t>17 слайд -  </a:t>
            </a:r>
            <a:r>
              <a:rPr lang="ru-RU" sz="1400" u="sng" dirty="0" smtClean="0">
                <a:hlinkClick r:id="rId5"/>
              </a:rPr>
              <a:t>http://yandex.ru/images/search?viewport=wide&amp;text=%D0%BA%D0%B0%D1%80%D1%82%D0%B8%D0%BD%D0%BA%D0%B8%20%D1%81%D0%B0%D0%BB%D1%8E%D1%82%20%D0%B4%D0%B5%D0%BD%D1%8C%20%D0%BF%D0%BE%D0%B1%D0%B5%D0%B4%D1%8B%20&amp;img_url=http%3A%2F%2Fvarlamov.me%2Fimg%2F9may10salut%2F14.jpg&amp;pos=10&amp;uinfo=sw-1680-sh-1050-ww-1659-wh-871-pd-1-wp-16x10_1680x1050&amp;rpt=simage&amp;_=1416933892358</a:t>
            </a:r>
            <a:endParaRPr lang="ru-RU" sz="1400" u="sng" dirty="0" smtClean="0"/>
          </a:p>
          <a:p>
            <a:r>
              <a:rPr lang="ru-RU" sz="1400" u="sng" dirty="0" smtClean="0"/>
              <a:t>18 слайд - </a:t>
            </a:r>
            <a:r>
              <a:rPr lang="ru-RU" sz="1400" u="sng" dirty="0" smtClean="0">
                <a:hlinkClick r:id="rId6"/>
              </a:rPr>
              <a:t>http://yandex.ru/images/search?img_url=http%3A%2F%2Fimg0.liveinternet.ru%2Fimages%2Ffoto%2Fb%2F2%2Fapps%2F1%2F627%2F1627454_17.jpg&amp;uinfo=sw-1680-sh-1050-ww-1659-wh-871-pd-1-wp-16x10_1680x1050&amp;_=1416927146672&amp;viewport=wide&amp;p=1&amp;text=%D0%BA%D0%B0%D1%80%D1%82%D0%B8%D0%BD%D0%BA%D0%B8%20%D0%B4%D0%B5%D0%BD%D1%8C%20%D0%BF%D0%BE%D0%B1%D0%</a:t>
            </a:r>
            <a:r>
              <a:rPr lang="ru-RU" sz="1400" u="sng" dirty="0" smtClean="0">
                <a:hlinkClick r:id="rId7" action="ppaction://hlinkfile"/>
              </a:rPr>
              <a:t>B5%D0%B4%D1%8B%20%D0%BF%D0%B0%D1%80%D0%B0%D0%B4&amp;noreask=1&amp;pos=36&amp;rpt=simage&amp;lr=47</a:t>
            </a:r>
            <a:endParaRPr lang="ru-RU" sz="1400" u="sng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/>
              <a:t>11 слайд - </a:t>
            </a:r>
            <a:r>
              <a:rPr lang="ru-RU" sz="1200" u="sng" dirty="0" smtClean="0">
                <a:hlinkClick r:id="rId8"/>
              </a:rPr>
              <a:t>http://yandex.ru/images/search?viewport=wide&amp;text=%D0%BA%D0%B0%D1%80%D1%82%D0%B8%D0%BD%D0%BA%D0%B8%20%20%20%D0%BD%D0%B0%D0%B3%D1%80%D0%B0%D0%B6%D0%B4%D0%B5%D0%BD%D0%B8%D0%B5%20%D0%BC%D0%B5%D0%B4%D0%B0%D0%BB%D1%8F%D0%BC%D0%B8%20%D0%B2%D0%BE%D0%B2&amp;img_url=http%3A%2F%2Fwww.borodulincollection.com%2Fwar%2Fposviaschenie_images%2Fmedals.jpg&amp;pos=4&amp;uinfo=sw-1680-sh-1050-ww-1659-wh-871-pd-1-wp-16x10_1680x1050&amp;rpt=simage&amp;_=1416931155113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12 слайд - </a:t>
            </a:r>
            <a:r>
              <a:rPr lang="ru-RU" sz="1200" u="sng" dirty="0" smtClean="0">
                <a:hlinkClick r:id="rId9"/>
              </a:rPr>
              <a:t>http://yandex.ru/images/search?img_url=http%3A%2F%2Fimg.labirint.ru%2Fimages%2Fcomments_pic%2F0952%2F01lab2haq1261662425.jpg&amp;uinfo=sw-1680-sh-1050-ww-1659-wh-871-pd-1-wp-16x10_1680x1050&amp;_=1416931338549&amp;p=5&amp;viewport=wide&amp;text=%D0%BA%D0%B0%D1%80%D1%82%D0%B8%D0%BD%D0%BA%D0%B8%20%20%20%20%D0%B2%D0%BE%D0%B2&amp;pos=178&amp;rpt=simage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b="1" dirty="0" smtClean="0"/>
              <a:t>13 слайд  - </a:t>
            </a:r>
            <a:r>
              <a:rPr lang="ru-RU" sz="1200" u="sng" dirty="0" smtClean="0">
                <a:hlinkClick r:id="rId10"/>
              </a:rPr>
              <a:t>http://yandex.ru/images/search?img_url=http%3A%2F%2Fwww.peremeny.ru%2FUserFiles%2FImage%2Fkantor%2Fpobeda.jpg&amp;uinfo=sw-1680-sh-1050-ww-1659-wh-871-pd-1-wp-16x10_1680x1050&amp;_=1416931501726&amp;viewport=wide&amp;p=1&amp;text=%D0%BA%D0%B0%D1%80%D1%82%D0%B8%D0%BD%D0%BA%D0%B8%20%D0%B4%D0%B5%D0%BD%D1%8C%20%D0%BF%D0%BE%D0%B1%D0%B5%D0%B4%D1%8B%20%D0%B2%D0%BE%D0%B2&amp;noreask=1&amp;pos=39&amp;rpt=simage&amp;lr=47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b="1" dirty="0" smtClean="0"/>
              <a:t>14 слайд  - </a:t>
            </a:r>
            <a:r>
              <a:rPr lang="ru-RU" sz="1200" u="sng" dirty="0" smtClean="0">
                <a:hlinkClick r:id="rId11"/>
              </a:rPr>
              <a:t>http://yandex.ru/images/search?img_url=http%3A%2F%2Fdomovenok-as.ru%2Fimages%2Fphotos%2Fmedium%2Farticle578.jpg&amp;uinfo=sw-1680-sh-1050-ww-1659-wh-871-pd-1-wp-16x10_1680x1050&amp;_=1416932072182&amp;p=13&amp;viewport=wide&amp;text=%D0%BA%D0%B0%D1%80%D1%82%D0%B8%D0%BD%D0%BA%D0%B8%20%20%D0%B4%D0%B5%D0%BD%D1%8C%20%D0%BF%D0%BE%D0%B1%D0%B5%D0%B4%D1%8B%20</a:t>
            </a:r>
            <a:r>
              <a:rPr lang="ru-RU" sz="1200" u="sng" dirty="0" smtClean="0">
                <a:hlinkClick r:id="rId12" action="ppaction://hlinkfile"/>
              </a:rPr>
              <a:t>%D0%B4%D0%BB%D1%8F%20%D0%B4%D0%B5%D1%82%D0%B5%D0%B9&amp;pos=402&amp;rpt=simage</a:t>
            </a:r>
            <a:endParaRPr lang="ru-RU" sz="1200" u="sng" dirty="0" smtClean="0"/>
          </a:p>
          <a:p>
            <a:endParaRPr lang="ru-RU" sz="1200" u="sng" dirty="0" smtClean="0"/>
          </a:p>
          <a:p>
            <a:r>
              <a:rPr lang="ru-RU" sz="1200" b="1" u="sng" dirty="0" smtClean="0"/>
              <a:t>15 слайд- </a:t>
            </a:r>
            <a:r>
              <a:rPr lang="ru-RU" sz="1200" u="sng" dirty="0" smtClean="0">
                <a:hlinkClick r:id="rId2"/>
              </a:rPr>
              <a:t>http://yandex.ru/images/search?img_url=http%3A%2F%2Fvarlamov.me%2Fimg%2F9may10salut%2F27.jpg&amp;uinfo=sw-1680-sh-1050-ww-1659-wh-871-pd-1-wp-16x10_1680x1050&amp;_=1416932619753&amp;p=1&amp;viewport=wide&amp;text=%D0%BA%D0%B0%D1%80%D1%82%D0%B8%D0%BD%D0%BA%D0%B8%20%209%20%D0%BC%D0%B0%D1%8F%20%D1%81%D0%B0%D0%BB%D1%8E%D1%82&amp;pos=48&amp;rpt=simage&amp;pin=1</a:t>
            </a:r>
            <a:endParaRPr lang="ru-RU" sz="1200" u="sng" dirty="0" smtClean="0"/>
          </a:p>
          <a:p>
            <a:endParaRPr lang="ru-RU" sz="1200" u="sng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1714480" y="214290"/>
            <a:ext cx="4038600" cy="443547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В 2020 году наша страна будет  праздновать 75-летие победы над фашисткой Германией.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Ценою многих жизней нам досталась эта победа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700808"/>
            <a:ext cx="3528392" cy="431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286248" y="1285860"/>
            <a:ext cx="4714908" cy="1714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этот день во всех городах проходят военные парады. Возлагаются цветы к памятникам защитников нашей Родины, к могиле Неизвестного Солдата.</a:t>
            </a:r>
          </a:p>
        </p:txBody>
      </p:sp>
      <p:pic>
        <p:nvPicPr>
          <p:cNvPr id="2050" name="Picture 2" descr="C:\Users\Admin\Desktop\день победы\a6b644f0bb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392909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dmin\Desktop\день победы\v-den-pobedy-proydet-parad-kontserty-i-vystavki_foto-iz-arkhiva-gazety-kafa_1_2012-05-4-17-02-3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71876"/>
            <a:ext cx="4091941" cy="3068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Что это была за война, какой ценой досталась победа нашему народу?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Почему у ветеранов ВОВ слезы на глазах?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Admin\Desktop\день победы\es2261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3116"/>
            <a:ext cx="3571900" cy="457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день победы\5092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348880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2757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643314"/>
            <a:ext cx="4357686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 b="7672"/>
          <a:stretch>
            <a:fillRect/>
          </a:stretch>
        </p:blipFill>
        <p:spPr bwMode="auto">
          <a:xfrm>
            <a:off x="142844" y="3214686"/>
            <a:ext cx="4286312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Всех мужчин, которые могли держать оружие, призвали на войну,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                чтобы защитить нашу землю от фашистов.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071678"/>
            <a:ext cx="5963179" cy="431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908720"/>
            <a:ext cx="8643998" cy="7755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 войне воевали не только мужчины, но и женщины.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\Desktop\день победы\6ba71f891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988840"/>
            <a:ext cx="335758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день победы\hron1 (2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44824"/>
            <a:ext cx="500522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Война шла на земле и в воздухе.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dmin\Desktop\день победы\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4883" t="9765" r="4791" b="8860"/>
          <a:stretch>
            <a:fillRect/>
          </a:stretch>
        </p:blipFill>
        <p:spPr bwMode="auto">
          <a:xfrm>
            <a:off x="179512" y="1628800"/>
            <a:ext cx="457317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285992"/>
            <a:ext cx="3891852" cy="431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357298"/>
            <a:ext cx="621510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Воевали на море.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день победы\ii-mirovaja-vojna-ot-nachala-i-do-pobednogo-kontsa-fot_19465_s__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996952"/>
            <a:ext cx="4142264" cy="364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день победы\15937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4357718" cy="3797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31E735F099CAA4F994DDFA32E51A5C3" ma:contentTypeVersion="0" ma:contentTypeDescription="Создание документа." ma:contentTypeScope="" ma:versionID="9d9c41edf941dae4553a15c9162797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6394A-BE24-4004-93BE-169FBF16F9BD}"/>
</file>

<file path=customXml/itemProps2.xml><?xml version="1.0" encoding="utf-8"?>
<ds:datastoreItem xmlns:ds="http://schemas.openxmlformats.org/officeDocument/2006/customXml" ds:itemID="{AFCA943A-7C72-40ED-B57B-3D96A2A9F482}"/>
</file>

<file path=customXml/itemProps3.xml><?xml version="1.0" encoding="utf-8"?>
<ds:datastoreItem xmlns:ds="http://schemas.openxmlformats.org/officeDocument/2006/customXml" ds:itemID="{4A538078-5D73-46A9-A3CD-722C22707E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549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Презентация на тему:  «День Победы»  для детей старшего дошкольного возраста</vt:lpstr>
      <vt:lpstr>Слайд 2</vt:lpstr>
      <vt:lpstr>Слайд 3</vt:lpstr>
      <vt:lpstr>Что это была за война, какой ценой досталась победа нашему народу? Почему у ветеранов ВОВ слезы на глазах?  </vt:lpstr>
      <vt:lpstr> 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 </vt:lpstr>
      <vt:lpstr>Всех мужчин, которые могли держать оружие, призвали на войну,                  чтобы защитить нашу землю от фашистов. </vt:lpstr>
      <vt:lpstr>На войне воевали не только мужчины, но и женщины.</vt:lpstr>
      <vt:lpstr>Война шла на земле и в воздухе.</vt:lpstr>
      <vt:lpstr>Воевали на море.</vt:lpstr>
      <vt:lpstr>      </vt:lpstr>
      <vt:lpstr>За подвиги на фронте и в тылу, героев награждали медалями и орденами. </vt:lpstr>
      <vt:lpstr> Долгих 4 года длилась Великая Отечественная война. За это время погибло очень много солдат и мирных жителей.  </vt:lpstr>
      <vt:lpstr> И вот наступил этот долгожданный день – 9 мая 1945 года. В этот день закончилась война.</vt:lpstr>
      <vt:lpstr>Слайд 14</vt:lpstr>
      <vt:lpstr>Празднование Дня Победы , начинается с парада, а заканчивается поздно ночью САЛЮТОМ! </vt:lpstr>
      <vt:lpstr>Список источников иллюстраций</vt:lpstr>
      <vt:lpstr>Список источников иллюстраций</vt:lpstr>
      <vt:lpstr>Список источников иллюстраций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Победы»</dc:title>
  <dc:creator>Admin</dc:creator>
  <cp:lastModifiedBy>2</cp:lastModifiedBy>
  <cp:revision>65</cp:revision>
  <dcterms:created xsi:type="dcterms:W3CDTF">2014-11-09T16:41:46Z</dcterms:created>
  <dcterms:modified xsi:type="dcterms:W3CDTF">2020-04-18T14:50:44Z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0x010100D31E735F099CAA4F994DDFA32E51A5C3</vt:lpwstr>
  </property>
</Properties>
</file>