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58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30" autoAdjust="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1A27E9D-D997-449B-927E-001C466E83A6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84E1DD4-0CCA-43E5-B69D-A24E668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Использование макетов экологического содержания в </a:t>
            </a:r>
            <a:r>
              <a:rPr lang="ru-RU" sz="2400" dirty="0" smtClean="0"/>
              <a:t>МКДОУ </a:t>
            </a:r>
            <a:r>
              <a:rPr lang="ru-RU" sz="2400" dirty="0" err="1" smtClean="0"/>
              <a:t>Поназыревский</a:t>
            </a:r>
            <a:r>
              <a:rPr lang="ru-RU" sz="2400" dirty="0" smtClean="0"/>
              <a:t> </a:t>
            </a:r>
            <a:r>
              <a:rPr lang="ru-RU" sz="2400" dirty="0" smtClean="0"/>
              <a:t>детский сад №</a:t>
            </a:r>
            <a:r>
              <a:rPr lang="ru-RU" sz="2400" dirty="0" smtClean="0"/>
              <a:t>1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группах нашего детского сада имеются разные макеты, связанные с природой, как объемные, так и плоскостные. Макеты природных зон сделаны  в коробках. Нижняя часть коробки заполняется тем или иным материалом в зависимости от особенностей выбранной зоны: пенопласт, вата, камни, песок. На этой основе размещаются фигурки характерных для данного ландшафта животных и растений, изготовленные из  природного материала, пластилина. Дети очень любят  добавлять игрушки и игрушечные наборы. Внутренняя часть коробки служит фоном, на ней рисуются картинки этой же природной зоны. Хочется отметить, что все объекты не прикреплены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8329642" cy="2428892"/>
          </a:xfr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Для маленьких детей слова - это абстракция, за ними должен стоять зрительный образ предмета и действий с ним. </a:t>
            </a:r>
          </a:p>
          <a:p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Макетирование способствует сенсорному развитию детей младшего дошкольного возраста, так как в изготовлении макетов используются разные по фактуре, качеству и форме предметы.</a:t>
            </a:r>
          </a:p>
          <a:p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Макет «У бабушке во дворе» формирует у малышей умение различать домашних животных и их детенышей, умения сравнивать, находить сходства и различия, способствует воспитанию доброго отношения к животным, желания помогать им.</a:t>
            </a:r>
          </a:p>
          <a:p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Макет нравится детям и востребован в самостоятельной деятельности – малыши «кормят» их, выпускают погулять, «разговаривают»  за животных и действуют за них.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DCIM\136___12\IMG_35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429000"/>
            <a:ext cx="3900486" cy="3214710"/>
          </a:xfrm>
          <a:prstGeom prst="rect">
            <a:avLst/>
          </a:prstGeom>
          <a:noFill/>
        </p:spPr>
      </p:pic>
      <p:pic>
        <p:nvPicPr>
          <p:cNvPr id="10" name="Picture 2" descr="G:\DCIM\136___12\IMG_3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1500174"/>
            <a:ext cx="3383280" cy="47863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Макет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леса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населяют животные и растения средней полосы России, подобранные по возрасту детей средней группы.. Малыши с большим интересом играют с муляжами обитателей леса, закрепляя при этом знание названий растений, животных и птиц и других объектов. Хочется отметить, что все объекты не прикреплены, дети могут свободно перемещать их в пространстве, проводить различные манипуляции.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G:\DCIM\136___12\IMG_3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88716"/>
            <a:ext cx="5102225" cy="3826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000108"/>
            <a:ext cx="3383280" cy="562833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Макет «Африка» был выполнен воспитателем для проведения познавательного занятия « Часть света – Африка» (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цикла занятий «Путешествие по карте» Н.А.Короткова). </a:t>
            </a: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Дети познакомились с ландшафтом и климатом Африки, сделав остановку в африканской пустыне. Узнали о том, как приспосабливаются животные к окружающей среде, есть ли растения, как они выживают? </a:t>
            </a: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Обсудили, чем замечательна Африка? Какие растения и животные есть только там и нигде больше? Какая есть зависимость между окраской животного и среды его обитания?</a:t>
            </a: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свободной деятельности можно поиграть в режиссерскую игру, развернув сюжет с разными приключениями.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G:\DCIM\136___12\IMG_35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705352" cy="3826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857232"/>
            <a:ext cx="3008313" cy="54292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Огромный восторг у детей подготовительной группы вызвал макет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«Север».  В рамках тематической недели был подготовлен сам макет. Он использовался воспитателями на занятии по познавательному развитию «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Северные земли и их обитатели»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(из цикла занятий «Путешествие по карте» Н.А.Короткова). На нем ребята познакомились с особенностью ландшафта и климата Крайнего Севера, обсудили, что такое айсберги и откуда они берутся, узнали, кто такой пингвин – зверь или птица, и какие еще звери и птицы там живут, поговорили об особенностях их обитания. А живут ли там люди? Чем они занимаются? Какие у них дома, одежда?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Макет постепенно пополнялся: дети конструировали айсберги, лепили пингвинов, вырезали животных, птиц, фигурки людей и раскрашивали их.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Макет может постоянно дополняться использоваться настолько долго, насколько  будет удерживаться увлечение детей этой темой</a:t>
            </a:r>
            <a:r>
              <a:rPr lang="ru-RU" sz="12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ru-RU" sz="1200" dirty="0"/>
          </a:p>
        </p:txBody>
      </p:sp>
      <p:pic>
        <p:nvPicPr>
          <p:cNvPr id="3074" name="Picture 2" descr="G:\DCIM\136___12\IMG_3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1714488"/>
            <a:ext cx="5102225" cy="3826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357818" y="1357298"/>
            <a:ext cx="3383280" cy="421484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Детско-родительское макетирование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«Зима в поселке»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Макет продуман так, что может постоянно изменяться в зависимости от времени года, времени суток. Постепенно вводятся новые герои: собака в будке, семья, живущая в домике  и т.д.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Макет находится в группе постоянно и используется для самостоятельной  режиссерской игры.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Дети могут дополнить макет деталями по своему усмотрению.</a:t>
            </a:r>
          </a:p>
        </p:txBody>
      </p:sp>
      <p:pic>
        <p:nvPicPr>
          <p:cNvPr id="2051" name="Picture 3" descr="G:\DCIM\136___12\IMG_3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788716"/>
            <a:ext cx="5102225" cy="3826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3F86561811BB4D91C92031136CC361" ma:contentTypeVersion="0" ma:contentTypeDescription="Создание документа." ma:contentTypeScope="" ma:versionID="87de56247d18db2442d2bac6b41ba4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5F4D1-AF5E-4CBE-8360-57291972E7BE}"/>
</file>

<file path=customXml/itemProps2.xml><?xml version="1.0" encoding="utf-8"?>
<ds:datastoreItem xmlns:ds="http://schemas.openxmlformats.org/officeDocument/2006/customXml" ds:itemID="{20673F62-48A5-4CE4-ACE3-645B53320948}"/>
</file>

<file path=customXml/itemProps3.xml><?xml version="1.0" encoding="utf-8"?>
<ds:datastoreItem xmlns:ds="http://schemas.openxmlformats.org/officeDocument/2006/customXml" ds:itemID="{D85F8562-6C5C-48A5-BCDB-4DEEC64BEBD0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598</TotalTime>
  <Words>537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Использование макетов экологического содержания в МКДОУ Поназыревский детский сад №1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с использованием метода мыслительных карт Тони Бьюзена  «Огород на окне»</dc:title>
  <dc:creator>Detsad_2</dc:creator>
  <cp:lastModifiedBy>Detsad_2</cp:lastModifiedBy>
  <cp:revision>61</cp:revision>
  <dcterms:created xsi:type="dcterms:W3CDTF">2017-12-19T08:25:59Z</dcterms:created>
  <dcterms:modified xsi:type="dcterms:W3CDTF">2017-12-22T13:32:29Z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0x010100C03F86561811BB4D91C92031136CC361</vt:lpwstr>
  </property>
</Properties>
</file>