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Безобидные фразы, которые на самом деле воспитатель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не должен говорить детям.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risynok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00240"/>
            <a:ext cx="6630188" cy="440056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t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Психологическая изоляция и отвержение ребенка со стороны взрослого и (или)</a:t>
            </a:r>
            <a:br>
              <a:rPr lang="ru-RU" sz="3100" dirty="0" smtClean="0"/>
            </a:br>
            <a:r>
              <a:rPr lang="ru-RU" sz="3100" dirty="0" smtClean="0"/>
              <a:t>сверстника.</a:t>
            </a:r>
            <a:r>
              <a:rPr lang="ru-RU" sz="3600" dirty="0" smtClean="0"/>
              <a:t> 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7" name="Содержимое 6" descr="Снимок1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857356" y="1500174"/>
            <a:ext cx="5786478" cy="500066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Фразы, которые предполагают пространственное отчуждение/изгнание.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Снимок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643050"/>
            <a:ext cx="4071966" cy="464347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Фразы, которые занижают самооценку и унижают личность ребенка.</a:t>
            </a:r>
            <a:endParaRPr lang="ru-RU" sz="2800" dirty="0"/>
          </a:p>
        </p:txBody>
      </p:sp>
      <p:pic>
        <p:nvPicPr>
          <p:cNvPr id="5" name="Содержимое 4" descr="Снимок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643050"/>
            <a:ext cx="4143404" cy="471490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Фразы, которые формируют негативную модель будущего, негативный образ себя в будущем.</a:t>
            </a:r>
            <a:endParaRPr lang="ru-RU" sz="2800" dirty="0"/>
          </a:p>
        </p:txBody>
      </p:sp>
      <p:pic>
        <p:nvPicPr>
          <p:cNvPr id="5" name="Содержимое 4" descr="Снимок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643050"/>
            <a:ext cx="4286280" cy="485778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Фразы, которые содержат </a:t>
            </a:r>
            <a:r>
              <a:rPr lang="ru-RU" sz="2800" dirty="0" err="1" smtClean="0"/>
              <a:t>гендерные</a:t>
            </a:r>
            <a:r>
              <a:rPr lang="ru-RU" sz="2800" dirty="0" smtClean="0"/>
              <a:t> ограничения или </a:t>
            </a:r>
            <a:r>
              <a:rPr lang="ru-RU" sz="2800" dirty="0" err="1" smtClean="0"/>
              <a:t>полоролевые</a:t>
            </a:r>
            <a:r>
              <a:rPr lang="ru-RU" sz="2800" dirty="0" smtClean="0"/>
              <a:t> нарушения.</a:t>
            </a:r>
            <a:endParaRPr lang="ru-RU" sz="2800" dirty="0"/>
          </a:p>
        </p:txBody>
      </p:sp>
      <p:pic>
        <p:nvPicPr>
          <p:cNvPr id="5" name="Содержимое 4" descr="Снимок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643050"/>
            <a:ext cx="4357718" cy="464347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Фразы, которые ставят под сомнение самовыражение и инициативность ребенка</a:t>
            </a:r>
            <a:endParaRPr lang="ru-RU" sz="2800" dirty="0"/>
          </a:p>
        </p:txBody>
      </p:sp>
      <p:pic>
        <p:nvPicPr>
          <p:cNvPr id="5" name="Содержимое 4" descr="Снимок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71612"/>
            <a:ext cx="4857783" cy="492922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Фразы, которые пугают ребенка отвержением со стороны родителей.</a:t>
            </a:r>
            <a:endParaRPr lang="ru-RU" sz="2800" dirty="0"/>
          </a:p>
        </p:txBody>
      </p:sp>
      <p:pic>
        <p:nvPicPr>
          <p:cNvPr id="5" name="Содержимое 4" descr="Снимок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714488"/>
            <a:ext cx="4357717" cy="485778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Авт. Татьяна </a:t>
            </a:r>
            <a:r>
              <a:rPr lang="ru-RU" dirty="0" err="1" smtClean="0"/>
              <a:t>Авдулова</a:t>
            </a:r>
            <a:endParaRPr lang="ru-RU" dirty="0" smtClean="0"/>
          </a:p>
          <a:p>
            <a:r>
              <a:rPr lang="ru-RU" dirty="0" smtClean="0"/>
              <a:t>Справочник Старшего воспитателя дошкольного учреждения №3 2018г.</a:t>
            </a:r>
            <a:endParaRPr lang="ru-RU" dirty="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3F86561811BB4D91C92031136CC361" ma:contentTypeVersion="0" ma:contentTypeDescription="Создание документа." ma:contentTypeScope="" ma:versionID="87de56247d18db2442d2bac6b41ba4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D5B7DD-FB6F-45D3-B398-598E0706C07A}"/>
</file>

<file path=customXml/itemProps2.xml><?xml version="1.0" encoding="utf-8"?>
<ds:datastoreItem xmlns:ds="http://schemas.openxmlformats.org/officeDocument/2006/customXml" ds:itemID="{E6F97040-3E32-4C3F-ADA1-F863E977DBE3}"/>
</file>

<file path=customXml/itemProps3.xml><?xml version="1.0" encoding="utf-8"?>
<ds:datastoreItem xmlns:ds="http://schemas.openxmlformats.org/officeDocument/2006/customXml" ds:itemID="{3602978E-FA84-41A1-96C0-B81D1F99D4CF}"/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</TotalTime>
  <Words>62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Модульная</vt:lpstr>
      <vt:lpstr> Безобидные фразы, которые на самом деле воспитатель  не должен говорить детям.  </vt:lpstr>
      <vt:lpstr> Психологическая изоляция и отвержение ребенка со стороны взрослого и (или) сверстника.  </vt:lpstr>
      <vt:lpstr> Фразы, которые предполагают пространственное отчуждение/изгнание.  </vt:lpstr>
      <vt:lpstr>Фразы, которые занижают самооценку и унижают личность ребенка.</vt:lpstr>
      <vt:lpstr>Фразы, которые формируют негативную модель будущего, негативный образ себя в будущем.</vt:lpstr>
      <vt:lpstr>Фразы, которые содержат гендерные ограничения или полоролевые нарушения.</vt:lpstr>
      <vt:lpstr>Фразы, которые ставят под сомнение самовыражение и инициативность ребенка</vt:lpstr>
      <vt:lpstr>Фразы, которые пугают ребенка отвержением со стороны родителей.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</cp:revision>
  <dcterms:modified xsi:type="dcterms:W3CDTF">2018-12-21T10:41:11Z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0x010100C03F86561811BB4D91C92031136CC361</vt:lpwstr>
  </property>
</Properties>
</file>