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0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МОУ Первомайская ООШ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CF8FB-86A5-4A69-AA6E-9949DC6A7077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5DF6-EBB0-4D32-BCCC-7D000DF0B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МОУ Первомайская ООШ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5D1D1-A733-4C7E-899D-5CFCC6C0B8A5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A1C6C-0E27-4779-8C4C-2F6C538C6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МОУ Первомайская ООШ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МОУ Первомайская ООШ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1A52-EB86-44B7-8A1F-EDBD5053C21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BA00-5C39-4019-BD68-1E0FDC710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1A52-EB86-44B7-8A1F-EDBD5053C21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BA00-5C39-4019-BD68-1E0FDC710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1A52-EB86-44B7-8A1F-EDBD5053C21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BA00-5C39-4019-BD68-1E0FDC710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1A52-EB86-44B7-8A1F-EDBD5053C21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BA00-5C39-4019-BD68-1E0FDC710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1A52-EB86-44B7-8A1F-EDBD5053C21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BA00-5C39-4019-BD68-1E0FDC710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1A52-EB86-44B7-8A1F-EDBD5053C21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BA00-5C39-4019-BD68-1E0FDC710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1A52-EB86-44B7-8A1F-EDBD5053C21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BA00-5C39-4019-BD68-1E0FDC710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1A52-EB86-44B7-8A1F-EDBD5053C21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BA00-5C39-4019-BD68-1E0FDC710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1A52-EB86-44B7-8A1F-EDBD5053C21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BA00-5C39-4019-BD68-1E0FDC710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1A52-EB86-44B7-8A1F-EDBD5053C21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BA00-5C39-4019-BD68-1E0FDC710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1A52-EB86-44B7-8A1F-EDBD5053C21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65BA00-5C39-4019-BD68-1E0FDC710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6B1A52-EB86-44B7-8A1F-EDBD5053C219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65BA00-5C39-4019-BD68-1E0FDC7107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л.рук-во\Вожатство\ЮИД\Коллажи\Рабочий стол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268760"/>
            <a:ext cx="3888432" cy="29955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2493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МОУ Первомайская ООШ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157192"/>
            <a:ext cx="7927032" cy="108012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C000"/>
                </a:solidFill>
              </a:rPr>
              <a:t>представляет</a:t>
            </a:r>
            <a:endParaRPr lang="ru-RU" sz="80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D:\Мои видеозаписи\2011\школа 2011\акция юид\SDC182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3059832" cy="211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видеозаписи\2011\школа 2011\акция юид\SDC182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250" y="908720"/>
            <a:ext cx="28257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видеозаписи\2012\ЮИД\SDC193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140968"/>
            <a:ext cx="284380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 видеозаписи\2012\весна-лето\школа\SDC1939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980728"/>
            <a:ext cx="29878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МОУ Первомайская ООШ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4686672" cy="175260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C:\Documents and Settings\Admin\Рабочий стол\SDC115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5400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652120" y="1697614"/>
            <a:ext cx="3491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Отряд ЮИД «Зебра»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Командир отряда: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Попович Олеся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(9 класс)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отряда: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Рябкова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Любовь Александровна.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ttp://t1.gstatic.com/images?q=tbn:ANd9GcQeTbC_G-EYSKD-fsoyY4LtP3mbMR5Ie5XHM520-L0SvkNWo1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4772024"/>
            <a:ext cx="2190750" cy="2085976"/>
          </a:xfrm>
          <a:prstGeom prst="rect">
            <a:avLst/>
          </a:prstGeom>
          <a:noFill/>
        </p:spPr>
      </p:pic>
      <p:pic>
        <p:nvPicPr>
          <p:cNvPr id="11" name="Рисунок 10" descr="http://ped-kopilka.ru/images/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9160"/>
            <a:ext cx="219573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195736" y="5085695"/>
            <a:ext cx="4824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851920" y="6362990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2013г.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s.pikabu.ru/images/previews_comm/2012-11_6/1353963883602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93096"/>
            <a:ext cx="2304256" cy="240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3.22_b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62425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851648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Профилактическую акцию по ПДД - игру  КВН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6700" dirty="0" smtClean="0">
                <a:solidFill>
                  <a:srgbClr val="FFC000"/>
                </a:solidFill>
              </a:rPr>
              <a:t>«Мы и шутим, и смеёмся, с ПДД не расстаёмся!»</a:t>
            </a:r>
            <a:endParaRPr lang="ru-RU" sz="6700" dirty="0">
              <a:solidFill>
                <a:srgbClr val="FFC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848536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t3.gstatic.com/images?q=tbn:ANd9GcT0ck_p10J5Hc7d8rkI__eeHOJDCsW63AB7Gq-va_ZRyPZZxpIeG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365104"/>
            <a:ext cx="3466146" cy="22322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rgbClr val="FFC000"/>
                </a:solidFill>
              </a:rPr>
              <a:t>Отряд ЮИД «ЗЕБРА». К игре готовы!  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Documents and Settings\Admin\Рабочий стол\SDC115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352928" cy="60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Яркие моменты игры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854696" cy="175260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D:\Новая папка\весна 2013\SDC115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55776" y="645789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Гости из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Простоквашино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Documents and Settings\Admin\Рабочий стол\SDC115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67744" y="6021288"/>
            <a:ext cx="419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Красная Шапочка и коварный Волк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D:\Новая папка\весна 2013\SDC115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55776" y="6364464"/>
            <a:ext cx="403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Пеппи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Длинныйчулок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учит  ПДД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D:\Новая папка\весна 2013\SDC115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07704" y="6519446"/>
            <a:ext cx="56886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Самые юные участники –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Светофорчики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из  5 класса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388096" cy="165618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600" u="sng" dirty="0" smtClean="0"/>
              <a:t>Итоги мероприятия: 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/>
              <a:t> отличное настроение;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/>
              <a:t> море позитивных эмоций;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4200" b="1" dirty="0" smtClean="0"/>
              <a:t>и самое главное…</a:t>
            </a:r>
            <a:endParaRPr lang="ru-RU" sz="4200" b="1" dirty="0"/>
          </a:p>
        </p:txBody>
      </p:sp>
      <p:pic>
        <p:nvPicPr>
          <p:cNvPr id="7" name="Рисунок 6" descr="C:\Documents and Settings\Admin\Рабочий стол\SDC115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1576"/>
            <a:ext cx="49320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SDC115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52920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post.kards.qip.ru/images/postcard/ff/55/9459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97152"/>
            <a:ext cx="2445864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9756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115212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EAE016"/>
                </a:solidFill>
              </a:rPr>
              <a:t>Главный результат игры КВН   по ПДД  -  акция </a:t>
            </a:r>
          </a:p>
          <a:p>
            <a:pPr algn="l"/>
            <a:r>
              <a:rPr lang="ru-RU" b="1" dirty="0" smtClean="0">
                <a:solidFill>
                  <a:srgbClr val="EAE016"/>
                </a:solidFill>
              </a:rPr>
              <a:t>«Безопасность на дороге – дело каждого из нас!»</a:t>
            </a:r>
            <a:endParaRPr lang="ru-RU" b="1" dirty="0">
              <a:solidFill>
                <a:srgbClr val="EAE016"/>
              </a:solidFill>
            </a:endParaRPr>
          </a:p>
        </p:txBody>
      </p:sp>
      <p:pic>
        <p:nvPicPr>
          <p:cNvPr id="6" name="Рисунок 5" descr="C:\Documents and Settings\Admin\Рабочий стол\SDC115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5"/>
            <a:ext cx="51480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SDC115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7880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166eb0-c3f2-4116-b942-42f93c0d30c0">6Q454C4S776C-104-114</_dlc_DocId>
    <_dlc_DocIdUrl xmlns="fb166eb0-c3f2-4116-b942-42f93c0d30c0">
      <Url>http://www.eduportal44.ru/Neya/Pervom/_layouts/15/DocIdRedir.aspx?ID=6Q454C4S776C-104-114</Url>
      <Description>6Q454C4S776C-104-114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9D4106FE1AE94897DA33AC83E2EF39" ma:contentTypeVersion="2" ma:contentTypeDescription="Создание документа." ma:contentTypeScope="" ma:versionID="b3c312a7e34b3a5f535da74339089418">
  <xsd:schema xmlns:xsd="http://www.w3.org/2001/XMLSchema" xmlns:xs="http://www.w3.org/2001/XMLSchema" xmlns:p="http://schemas.microsoft.com/office/2006/metadata/properties" xmlns:ns2="fb166eb0-c3f2-4116-b942-42f93c0d30c0" targetNamespace="http://schemas.microsoft.com/office/2006/metadata/properties" ma:root="true" ma:fieldsID="e647818f0b86bc0cf4994c2982880178" ns2:_="">
    <xsd:import namespace="fb166eb0-c3f2-4116-b942-42f93c0d30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66eb0-c3f2-4116-b942-42f93c0d3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EE5BC51-04D6-4BDE-9D3C-F9628EC44D16}"/>
</file>

<file path=customXml/itemProps2.xml><?xml version="1.0" encoding="utf-8"?>
<ds:datastoreItem xmlns:ds="http://schemas.openxmlformats.org/officeDocument/2006/customXml" ds:itemID="{89A707E0-6770-42C0-A9B7-ABB31212A93F}"/>
</file>

<file path=customXml/itemProps3.xml><?xml version="1.0" encoding="utf-8"?>
<ds:datastoreItem xmlns:ds="http://schemas.openxmlformats.org/officeDocument/2006/customXml" ds:itemID="{3DE2CFD4-5D32-4F9B-9F6B-DFB650A1778C}"/>
</file>

<file path=customXml/itemProps4.xml><?xml version="1.0" encoding="utf-8"?>
<ds:datastoreItem xmlns:ds="http://schemas.openxmlformats.org/officeDocument/2006/customXml" ds:itemID="{8E58AA92-53F2-4013-AA54-98B29CFEFC4E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116</Words>
  <Application>Microsoft Office PowerPoint</Application>
  <PresentationFormat>Экран (4:3)</PresentationFormat>
  <Paragraphs>30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МОУ Первомайская ООШ</vt:lpstr>
      <vt:lpstr>      Профилактическую акцию по ПДД - игру  КВН «Мы и шутим, и смеёмся, с ПДД не расстаёмся!»</vt:lpstr>
      <vt:lpstr>Отряд ЮИД «ЗЕБРА». К игре готовы!  </vt:lpstr>
      <vt:lpstr>Яркие моменты игры</vt:lpstr>
      <vt:lpstr>Слайд 5</vt:lpstr>
      <vt:lpstr>Слайд 6</vt:lpstr>
      <vt:lpstr>Слайд 7</vt:lpstr>
      <vt:lpstr>.</vt:lpstr>
      <vt:lpstr>.</vt:lpstr>
      <vt:lpstr>МОУ Первомайская ООШ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Первомайская ООШ</dc:title>
  <dc:creator>Admin</dc:creator>
  <cp:lastModifiedBy>Admin</cp:lastModifiedBy>
  <cp:revision>15</cp:revision>
  <dcterms:created xsi:type="dcterms:W3CDTF">2013-03-28T13:07:59Z</dcterms:created>
  <dcterms:modified xsi:type="dcterms:W3CDTF">2013-05-29T13:57:38Z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0x010100AE9D4106FE1AE94897DA33AC83E2EF39</vt:lpwstr>
  </property>
  <property fmtid="{D5CDD505-2E9C-101B-9397-08002B2CF9AE}" pid="3" name="_dlc_DocIdItemGuid">
    <vt:lpwstr>db246029-0415-4000-a2f6-7c8195cddd5e</vt:lpwstr>
  </property>
</Properties>
</file>