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13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700" autoAdjust="0"/>
  </p:normalViewPr>
  <p:slideViewPr>
    <p:cSldViewPr>
      <p:cViewPr varScale="1">
        <p:scale>
          <a:sx n="87" d="100"/>
          <a:sy n="87" d="100"/>
        </p:scale>
        <p:origin x="-9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 smtClean="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76;&#1084;&#1080;&#1085;&#1080;&#1089;&#1090;&#1088;&#1072;&#1090;&#1086;&#1088;\Desktop\&#1040;&#1085;&#1076;&#1088;&#1077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115888"/>
            <a:ext cx="7776864" cy="11525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Первомайская ООШ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996952"/>
            <a:ext cx="7488832" cy="3096344"/>
          </a:xfrm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  <a:latin typeface="AnastasiaScript" pitchFamily="2" charset="0"/>
              </a:rPr>
              <a:t>Жизнь  можно раскрасить яркими красками,</a:t>
            </a:r>
          </a:p>
        </p:txBody>
      </p:sp>
      <p:sp>
        <p:nvSpPr>
          <p:cNvPr id="4" name="Прямоугольник 3"/>
          <p:cNvSpPr/>
          <p:nvPr/>
        </p:nvSpPr>
        <p:spPr>
          <a:xfrm rot="20788670">
            <a:off x="1176581" y="2918751"/>
            <a:ext cx="770375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она 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безопасности</a:t>
            </a:r>
          </a:p>
        </p:txBody>
      </p:sp>
      <p:pic>
        <p:nvPicPr>
          <p:cNvPr id="7" name="Андр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323528" y="69269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4" grpId="0" animBg="1"/>
      <p:bldP spid="4" grpId="1" animBg="1"/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Темы занятий: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безопасный маршрут;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дорога и её элементы;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дорожные знаки;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ошибки на дороге;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мой друг – велосипед;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турнир знатоков ПДД.</a:t>
            </a:r>
          </a:p>
        </p:txBody>
      </p:sp>
    </p:spTree>
    <p:custDataLst>
      <p:tags r:id="rId1"/>
    </p:custDataLst>
  </p:cSld>
  <p:clrMapOvr>
    <a:masterClrMapping/>
  </p:clrMapOvr>
  <p:transition advTm="338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37312"/>
            <a:ext cx="8964488" cy="62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«Безопасное колесо»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0" name="Picture 2" descr="C:\Users\Администратор\Desktop\SDC12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6120680" cy="4592853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08720"/>
            <a:ext cx="4391025" cy="4657725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SDC12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5126136" cy="3846565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0" y="0"/>
            <a:ext cx="3851920" cy="2808312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2013 -2014г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06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C:\Users\Администратор\Desktop\SDC12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772400" cy="5829300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-252536" y="116632"/>
            <a:ext cx="4067944" cy="2304256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– 2014г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s.pikabu.ru/images/previews_comm/2012-11_6/1353963883602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725144"/>
            <a:ext cx="18722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137920"/>
            <a:ext cx="6912768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по ПДД   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АВТОмозаика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32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4" name="Picture 2" descr="C:\Users\Администратор\Desktop\Фото044.jpg"/>
          <p:cNvPicPr>
            <a:picLocks noChangeAspect="1" noChangeArrowheads="1"/>
          </p:cNvPicPr>
          <p:nvPr/>
        </p:nvPicPr>
        <p:blipFill>
          <a:blip r:embed="rId3" cstate="print"/>
          <a:srcRect l="8224"/>
          <a:stretch>
            <a:fillRect/>
          </a:stretch>
        </p:blipFill>
        <p:spPr bwMode="auto">
          <a:xfrm>
            <a:off x="1835696" y="260647"/>
            <a:ext cx="6984776" cy="5707989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-180528" y="188640"/>
            <a:ext cx="3888432" cy="2492896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– 2014г.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s.pikabu.ru/images/previews_comm/2012-11_6/1353963883602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265712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6137920"/>
            <a:ext cx="7596336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«Письмо водителю»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22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рисунков «Безопасный автомобиль»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C:\Users\Администратор\Desktop\SDC12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6854328" cy="5143370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>
            <a:off x="0" y="0"/>
            <a:ext cx="3600400" cy="3140968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– 2014г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966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036496" cy="1124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 по ПДД «Правила дорожные знать каждому положено»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SDC12738.JPG"/>
          <p:cNvPicPr>
            <a:picLocks noChangeAspect="1" noChangeArrowheads="1"/>
          </p:cNvPicPr>
          <p:nvPr/>
        </p:nvPicPr>
        <p:blipFill>
          <a:blip r:embed="rId3" cstate="print"/>
          <a:srcRect l="2182" b="12454"/>
          <a:stretch>
            <a:fillRect/>
          </a:stretch>
        </p:blipFill>
        <p:spPr bwMode="auto">
          <a:xfrm>
            <a:off x="2555776" y="188640"/>
            <a:ext cx="6455816" cy="5400600"/>
          </a:xfrm>
          <a:prstGeom prst="rect">
            <a:avLst/>
          </a:prstGeom>
          <a:noFill/>
        </p:spPr>
      </p:pic>
      <p:pic>
        <p:nvPicPr>
          <p:cNvPr id="6" name="Рисунок 5" descr="http://s.pikabu.ru/images/previews_comm/2012-11_6/1353963883602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3.22_b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2195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7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SDC13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6632"/>
            <a:ext cx="6179417" cy="463456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220072" cy="115212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6137920"/>
            <a:ext cx="6912768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«Осторожно, переезд!»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DCIM\101SSCAM\SDC133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дминистратор\Desktop\SDC13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5339324" cy="4004494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>
            <a:off x="0" y="188640"/>
            <a:ext cx="4139952" cy="2492896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– 2014г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Documents and Settings\Admin\Рабочий стол\3.22_b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21957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68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908720"/>
            <a:ext cx="8172400" cy="4824536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2060"/>
                </a:solidFill>
                <a:latin typeface="AnastasiaScript" pitchFamily="2" charset="0"/>
              </a:rPr>
              <a:t>Раскрашивайте   </a:t>
            </a:r>
            <a:br>
              <a:rPr lang="ru-RU" sz="8800" b="1" dirty="0" smtClean="0">
                <a:solidFill>
                  <a:srgbClr val="002060"/>
                </a:solidFill>
                <a:latin typeface="AnastasiaScript" pitchFamily="2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nastasiaScript" pitchFamily="2" charset="0"/>
              </a:rPr>
              <a:t>         жизнь  </a:t>
            </a:r>
            <a:br>
              <a:rPr lang="ru-RU" sz="8800" b="1" dirty="0" smtClean="0">
                <a:solidFill>
                  <a:srgbClr val="002060"/>
                </a:solidFill>
                <a:latin typeface="AnastasiaScript" pitchFamily="2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AnastasiaScript" pitchFamily="2" charset="0"/>
              </a:rPr>
              <a:t>яркими красками!</a:t>
            </a:r>
            <a:endParaRPr lang="ru-RU" sz="8800" b="1" dirty="0">
              <a:solidFill>
                <a:srgbClr val="002060"/>
              </a:solidFill>
              <a:latin typeface="AnastasiaScrip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564904"/>
            <a:ext cx="72008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9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179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– за безопасность на дороге!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Documents and Settings\Admin\Рабочий стол\3.22_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157192"/>
            <a:ext cx="21957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Администратор\Desktop\SDC18272.jpg"/>
          <p:cNvPicPr>
            <a:picLocks noChangeAspect="1" noChangeArrowheads="1"/>
          </p:cNvPicPr>
          <p:nvPr/>
        </p:nvPicPr>
        <p:blipFill>
          <a:blip r:embed="rId4" cstate="print"/>
          <a:srcRect l="4225" r="4225"/>
          <a:stretch>
            <a:fillRect/>
          </a:stretch>
        </p:blipFill>
        <p:spPr bwMode="auto">
          <a:xfrm>
            <a:off x="-108520" y="1412776"/>
            <a:ext cx="4725281" cy="3744415"/>
          </a:xfrm>
          <a:prstGeom prst="rect">
            <a:avLst/>
          </a:prstGeom>
          <a:noFill/>
        </p:spPr>
      </p:pic>
      <p:pic>
        <p:nvPicPr>
          <p:cNvPr id="12" name="Picture 7" descr="C:\Users\Администратор\Desktop\SDC11552.jpg"/>
          <p:cNvPicPr>
            <a:picLocks noChangeAspect="1" noChangeArrowheads="1"/>
          </p:cNvPicPr>
          <p:nvPr/>
        </p:nvPicPr>
        <p:blipFill>
          <a:blip r:embed="rId5" cstate="print"/>
          <a:srcRect l="4678"/>
          <a:stretch>
            <a:fillRect/>
          </a:stretch>
        </p:blipFill>
        <p:spPr bwMode="auto">
          <a:xfrm>
            <a:off x="4355976" y="1340768"/>
            <a:ext cx="4788024" cy="38164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75656" y="5661248"/>
            <a:ext cx="489654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отряд ЮИДД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advTm="79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707" y="0"/>
            <a:ext cx="9498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628800"/>
            <a:ext cx="6048672" cy="980728"/>
          </a:xfr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цели: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5206190" cy="72008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101" name="Picture 5" descr="C:\Users\Администратор\Desktop\Рабочий стол1.jpg"/>
          <p:cNvPicPr>
            <a:picLocks noChangeAspect="1" noChangeArrowheads="1"/>
          </p:cNvPicPr>
          <p:nvPr/>
        </p:nvPicPr>
        <p:blipFill>
          <a:blip r:embed="rId3" cstate="print"/>
          <a:srcRect l="8306" t="8124" r="26646" b="14702"/>
          <a:stretch>
            <a:fillRect/>
          </a:stretch>
        </p:blipFill>
        <p:spPr bwMode="auto">
          <a:xfrm>
            <a:off x="6948264" y="5198664"/>
            <a:ext cx="2051720" cy="1659336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3140968"/>
            <a:ext cx="8892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пропаганда правил дорожного движения среди учащихся;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-   предупреждение детского дорожно-транспортного  травматизма.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4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4707" y="0"/>
            <a:ext cx="9498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56792"/>
            <a:ext cx="6048672" cy="980728"/>
          </a:xfr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  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5206190" cy="72008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101" name="Picture 5" descr="C:\Users\Администратор\Desktop\Рабочий стол1.jpg"/>
          <p:cNvPicPr>
            <a:picLocks noChangeAspect="1" noChangeArrowheads="1"/>
          </p:cNvPicPr>
          <p:nvPr/>
        </p:nvPicPr>
        <p:blipFill>
          <a:blip r:embed="rId4" cstate="print"/>
          <a:srcRect l="8306" t="8124" r="26646" b="14702"/>
          <a:stretch>
            <a:fillRect/>
          </a:stretch>
        </p:blipFill>
        <p:spPr bwMode="auto">
          <a:xfrm>
            <a:off x="6948264" y="5198664"/>
            <a:ext cx="2051720" cy="165933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70892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навыки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ного поведения на улицах и дорогах;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знакомить и закреплять правила дорожного движения;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учащихся быстро и правильно реагировать на дорожную ситуацию.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7272808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Акция «Внимательный водитель»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Users\Администратор\Desktop\SDC18243.jpg"/>
          <p:cNvPicPr>
            <a:picLocks noChangeAspect="1" noChangeArrowheads="1"/>
          </p:cNvPicPr>
          <p:nvPr/>
        </p:nvPicPr>
        <p:blipFill>
          <a:blip r:embed="rId3" cstate="print"/>
          <a:srcRect l="9480" t="17601" r="9480" b="20686"/>
          <a:stretch>
            <a:fillRect/>
          </a:stretch>
        </p:blipFill>
        <p:spPr bwMode="auto">
          <a:xfrm>
            <a:off x="3635896" y="1628800"/>
            <a:ext cx="4896544" cy="2974029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SDC18250.jpg"/>
          <p:cNvPicPr>
            <a:picLocks noChangeAspect="1" noChangeArrowheads="1"/>
          </p:cNvPicPr>
          <p:nvPr/>
        </p:nvPicPr>
        <p:blipFill>
          <a:blip r:embed="rId4" cstate="print"/>
          <a:srcRect l="4336" t="5778"/>
          <a:stretch>
            <a:fillRect/>
          </a:stretch>
        </p:blipFill>
        <p:spPr bwMode="auto">
          <a:xfrm>
            <a:off x="-108520" y="2276872"/>
            <a:ext cx="4766096" cy="352247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380312" cy="1584176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Наши мероприятия: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7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624736" cy="7200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Акция «На переходе – пешеход</a:t>
            </a:r>
            <a:r>
              <a:rPr lang="ru-RU" b="1" dirty="0" smtClean="0">
                <a:solidFill>
                  <a:schemeClr val="tx1"/>
                </a:solidFill>
              </a:rPr>
              <a:t>!»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Администратор\Desktop\SDC11552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6926336" cy="5197404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3.22_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21957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3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733256"/>
            <a:ext cx="5710246" cy="720080"/>
          </a:xfrm>
          <a:solidFill>
            <a:srgbClr val="00B0F0"/>
          </a:solidFill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КВН по ПДД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Администратор\Desktop\SDC11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2656"/>
            <a:ext cx="6300192" cy="4727556"/>
          </a:xfrm>
          <a:prstGeom prst="rect">
            <a:avLst/>
          </a:prstGeom>
          <a:noFill/>
        </p:spPr>
      </p:pic>
      <p:pic>
        <p:nvPicPr>
          <p:cNvPr id="5" name="Рисунок 4" descr="http://s.pikabu.ru/images/previews_comm/2012-11_6/1353963883602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SDC1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1052736"/>
            <a:ext cx="6219825" cy="46672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892480" cy="115212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Профилактика ДДТТ – 2013-2014 гг.</a:t>
            </a:r>
            <a:endParaRPr lang="ru-RU" dirty="0"/>
          </a:p>
        </p:txBody>
      </p:sp>
      <p:pic>
        <p:nvPicPr>
          <p:cNvPr id="6" name="Рисунок 5" descr="C:\Documents and Settings\Admin\Рабочий стол\3.22_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157192"/>
            <a:ext cx="21957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7" name="Picture 3" descr="C:\Users\Администратор\Desktop\SDC12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88840"/>
            <a:ext cx="5435335" cy="407650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SDC128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7" y="2913549"/>
            <a:ext cx="5256583" cy="3944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31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5220072" cy="115212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6137920"/>
            <a:ext cx="7308304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пешеходных наук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SDC1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0"/>
            <a:ext cx="6219825" cy="466725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SDC12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6219825" cy="4667250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0" y="260648"/>
            <a:ext cx="3491880" cy="2448272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2013 – 2014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2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5.4|1.7|1.7|2.2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2.7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.2|1.5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1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0.4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9D4106FE1AE94897DA33AC83E2EF39" ma:contentTypeVersion="2" ma:contentTypeDescription="Создание документа." ma:contentTypeScope="" ma:versionID="b3c312a7e34b3a5f535da74339089418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e647818f0b86bc0cf4994c2982880178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6Q454C4S776C-104-2932</_dlc_DocId>
    <_dlc_DocIdUrl xmlns="fb166eb0-c3f2-4116-b942-42f93c0d30c0">
      <Url>http://www.eduportal44.ru/Neya/Pervom/_layouts/15/DocIdRedir.aspx?ID=6Q454C4S776C-104-2932</Url>
      <Description>6Q454C4S776C-104-2932</Description>
    </_dlc_DocIdUrl>
  </documentManagement>
</p:properties>
</file>

<file path=customXml/itemProps1.xml><?xml version="1.0" encoding="utf-8"?>
<ds:datastoreItem xmlns:ds="http://schemas.openxmlformats.org/officeDocument/2006/customXml" ds:itemID="{D64FE62E-CEF7-4DC4-9CDB-4B98788B227D}"/>
</file>

<file path=customXml/itemProps2.xml><?xml version="1.0" encoding="utf-8"?>
<ds:datastoreItem xmlns:ds="http://schemas.openxmlformats.org/officeDocument/2006/customXml" ds:itemID="{205E7EA7-4C9E-48B2-8BC2-5B95D180CD98}"/>
</file>

<file path=customXml/itemProps3.xml><?xml version="1.0" encoding="utf-8"?>
<ds:datastoreItem xmlns:ds="http://schemas.openxmlformats.org/officeDocument/2006/customXml" ds:itemID="{AF89B3EF-BD71-488C-A39E-CD5C7373DA85}"/>
</file>

<file path=customXml/itemProps4.xml><?xml version="1.0" encoding="utf-8"?>
<ds:datastoreItem xmlns:ds="http://schemas.openxmlformats.org/officeDocument/2006/customXml" ds:itemID="{F2DF6970-820C-49AD-925F-6C2369C3E0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205</Words>
  <Application>Microsoft Office PowerPoint</Application>
  <PresentationFormat>Экран (4:3)</PresentationFormat>
  <Paragraphs>53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KraskiPrirody</vt:lpstr>
      <vt:lpstr>МОУ Первомайская ООШ</vt:lpstr>
      <vt:lpstr>Мы – за безопасность на дороге!</vt:lpstr>
      <vt:lpstr>Наши цели:</vt:lpstr>
      <vt:lpstr>Наши   задачи:</vt:lpstr>
      <vt:lpstr>Наши мероприятия:</vt:lpstr>
      <vt:lpstr>   </vt:lpstr>
      <vt:lpstr>   </vt:lpstr>
      <vt:lpstr>Профилактика ДДТТ – 2013-2014 гг.</vt:lpstr>
      <vt:lpstr>  </vt:lpstr>
      <vt:lpstr>Темы занятий:</vt:lpstr>
      <vt:lpstr>Конкурс «Безопасное колесо»</vt:lpstr>
      <vt:lpstr>  </vt:lpstr>
      <vt:lpstr>   </vt:lpstr>
      <vt:lpstr>Конкурс рисунков «Безопасный автомобиль»</vt:lpstr>
      <vt:lpstr>  </vt:lpstr>
      <vt:lpstr>  </vt:lpstr>
      <vt:lpstr>Раскрашивайте             жизнь   яркими красками!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Первомайская ООШ</dc:title>
  <dc:subject>Краски природы</dc:subject>
  <dc:creator>Администратор</dc:creator>
  <dc:description>http://propowerpoint.ru - Бесплатные шаблоны для презентаций. Полезные советы и уроки PowerPoint .</dc:description>
  <cp:lastModifiedBy>Администратор</cp:lastModifiedBy>
  <cp:revision>52</cp:revision>
  <dcterms:created xsi:type="dcterms:W3CDTF">2014-05-10T19:41:07Z</dcterms:created>
  <dcterms:modified xsi:type="dcterms:W3CDTF">2014-05-18T17:44:02Z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  <property fmtid="{D5CDD505-2E9C-101B-9397-08002B2CF9AE}" pid="3" name="ContentTypeId">
    <vt:lpwstr>0x010100AE9D4106FE1AE94897DA33AC83E2EF39</vt:lpwstr>
  </property>
  <property fmtid="{D5CDD505-2E9C-101B-9397-08002B2CF9AE}" pid="4" name="_dlc_DocIdItemGuid">
    <vt:lpwstr>a86ac6ae-063f-47b3-bc96-041634231a57</vt:lpwstr>
  </property>
</Properties>
</file>