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9" r:id="rId7"/>
    <p:sldId id="270" r:id="rId8"/>
    <p:sldId id="271" r:id="rId9"/>
    <p:sldId id="259" r:id="rId10"/>
    <p:sldId id="260" r:id="rId11"/>
    <p:sldId id="261" r:id="rId12"/>
    <p:sldId id="262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EDB5"/>
    <a:srgbClr val="2EF2ED"/>
    <a:srgbClr val="FD2323"/>
    <a:srgbClr val="05D105"/>
    <a:srgbClr val="E648C4"/>
    <a:srgbClr val="8DD896"/>
    <a:srgbClr val="8DDA96"/>
    <a:srgbClr val="6DB5B1"/>
    <a:srgbClr val="DAF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938BE1-4A18-4DC4-802A-2193ECDF0BEA}" type="doc">
      <dgm:prSet loTypeId="urn:microsoft.com/office/officeart/2005/8/layout/h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94E69EBF-AA07-4100-993F-33B976DEFCE1}">
      <dgm:prSet phldrT="[Текст]"/>
      <dgm:spPr>
        <a:solidFill>
          <a:srgbClr val="ACEDB5"/>
        </a:solidFill>
      </dgm:spPr>
      <dgm:t>
        <a:bodyPr/>
        <a:lstStyle/>
        <a:p>
          <a:pPr algn="l"/>
          <a:r>
            <a:rPr lang="ru-RU" b="1" dirty="0"/>
            <a:t>Ожидаемые результаты по ФГОС</a:t>
          </a:r>
          <a:endParaRPr lang="ru-RU" dirty="0"/>
        </a:p>
      </dgm:t>
    </dgm:pt>
    <dgm:pt modelId="{DAA8F89D-559D-476C-981E-A66ABB1CC1EF}" type="parTrans" cxnId="{BAC63D5B-5BD7-41E6-98E3-C3431C2BAB9A}">
      <dgm:prSet/>
      <dgm:spPr/>
      <dgm:t>
        <a:bodyPr/>
        <a:lstStyle/>
        <a:p>
          <a:endParaRPr lang="ru-RU"/>
        </a:p>
      </dgm:t>
    </dgm:pt>
    <dgm:pt modelId="{1572B44D-7A35-4268-84DB-E3A96091BCCE}" type="sibTrans" cxnId="{BAC63D5B-5BD7-41E6-98E3-C3431C2BAB9A}">
      <dgm:prSet/>
      <dgm:spPr/>
      <dgm:t>
        <a:bodyPr/>
        <a:lstStyle/>
        <a:p>
          <a:endParaRPr lang="ru-RU"/>
        </a:p>
      </dgm:t>
    </dgm:pt>
    <dgm:pt modelId="{1C955A2C-57D2-432D-A703-B88ADC92A3B7}">
      <dgm:prSet phldrT="[Текст]"/>
      <dgm:spPr>
        <a:solidFill>
          <a:srgbClr val="ACEDB5"/>
        </a:solidFill>
      </dgm:spPr>
      <dgm:t>
        <a:bodyPr/>
        <a:lstStyle/>
        <a:p>
          <a:pPr algn="l"/>
          <a:r>
            <a:rPr lang="ru-RU" b="1" dirty="0"/>
            <a:t>Дополнительные эффекты</a:t>
          </a:r>
        </a:p>
      </dgm:t>
    </dgm:pt>
    <dgm:pt modelId="{33A3A865-3329-4BA6-86D4-AA97AEA2FE1A}" type="parTrans" cxnId="{4BF16142-97F5-4068-80DC-2FBE004F53D8}">
      <dgm:prSet/>
      <dgm:spPr/>
      <dgm:t>
        <a:bodyPr/>
        <a:lstStyle/>
        <a:p>
          <a:endParaRPr lang="ru-RU"/>
        </a:p>
      </dgm:t>
    </dgm:pt>
    <dgm:pt modelId="{6E054116-B18B-44A7-BCA7-B0BBBC14AFE1}" type="sibTrans" cxnId="{4BF16142-97F5-4068-80DC-2FBE004F53D8}">
      <dgm:prSet/>
      <dgm:spPr/>
      <dgm:t>
        <a:bodyPr/>
        <a:lstStyle/>
        <a:p>
          <a:endParaRPr lang="ru-RU"/>
        </a:p>
      </dgm:t>
    </dgm:pt>
    <dgm:pt modelId="{77B867F5-510E-415F-BDE4-BE3A342B3D66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обучающийся, знающий и соблюдающий ПДД;</a:t>
          </a:r>
        </a:p>
      </dgm:t>
    </dgm:pt>
    <dgm:pt modelId="{86093EC4-5DEB-48BF-9D87-094D94483A2C}" type="sibTrans" cxnId="{808ACD73-1FF7-4A82-9D4F-751EC45809AF}">
      <dgm:prSet/>
      <dgm:spPr/>
      <dgm:t>
        <a:bodyPr/>
        <a:lstStyle/>
        <a:p>
          <a:endParaRPr lang="ru-RU"/>
        </a:p>
      </dgm:t>
    </dgm:pt>
    <dgm:pt modelId="{7217A7C0-74EF-4E1F-A2F2-3C0E6544A166}" type="parTrans" cxnId="{808ACD73-1FF7-4A82-9D4F-751EC45809AF}">
      <dgm:prSet/>
      <dgm:spPr/>
      <dgm:t>
        <a:bodyPr/>
        <a:lstStyle/>
        <a:p>
          <a:endParaRPr lang="ru-RU"/>
        </a:p>
      </dgm:t>
    </dgm:pt>
    <dgm:pt modelId="{547E0374-C024-4DCD-A239-FEF146890092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деятельность отряда ЮИД способствует снижению аварийности с участием несовершеннолетних и воспитанию грамотных и законопослушных участников дорожного движения.</a:t>
          </a:r>
        </a:p>
      </dgm:t>
    </dgm:pt>
    <dgm:pt modelId="{4DB05AEE-CC4D-4D02-A04B-93163A98BBDB}" type="parTrans" cxnId="{1EBFF738-81C0-4EF3-95B7-321740F99735}">
      <dgm:prSet/>
      <dgm:spPr/>
      <dgm:t>
        <a:bodyPr/>
        <a:lstStyle/>
        <a:p>
          <a:endParaRPr lang="ru-RU"/>
        </a:p>
      </dgm:t>
    </dgm:pt>
    <dgm:pt modelId="{B52FA5B5-450D-4812-A0F2-953391D0405B}" type="sibTrans" cxnId="{1EBFF738-81C0-4EF3-95B7-321740F99735}">
      <dgm:prSet/>
      <dgm:spPr/>
      <dgm:t>
        <a:bodyPr/>
        <a:lstStyle/>
        <a:p>
          <a:endParaRPr lang="ru-RU"/>
        </a:p>
      </dgm:t>
    </dgm:pt>
    <dgm:pt modelId="{67C0CA88-79E6-48C4-ADA0-0735BB48041A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широкая пропагандистская работа, проводимая отрядом ЮИД совместно с сотрудниками ГИБДД, вносит значительный вклад в формирование культуры поведения на дорогах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53E82FED-F727-445E-ADF7-C6E3B858B713}" type="parTrans" cxnId="{8141EBD1-3063-42A8-AD0F-DA6790A54239}">
      <dgm:prSet/>
      <dgm:spPr/>
      <dgm:t>
        <a:bodyPr/>
        <a:lstStyle/>
        <a:p>
          <a:endParaRPr lang="ru-RU"/>
        </a:p>
      </dgm:t>
    </dgm:pt>
    <dgm:pt modelId="{AE3F4366-0248-4578-AD40-6C55B34256A1}" type="sibTrans" cxnId="{8141EBD1-3063-42A8-AD0F-DA6790A54239}">
      <dgm:prSet/>
      <dgm:spPr/>
      <dgm:t>
        <a:bodyPr/>
        <a:lstStyle/>
        <a:p>
          <a:endParaRPr lang="ru-RU"/>
        </a:p>
      </dgm:t>
    </dgm:pt>
    <dgm:pt modelId="{AD1CD578-267E-4569-9520-0E66E54919E4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6E831B7-50AC-4DAA-BE11-24FE0B52F6B8}" type="parTrans" cxnId="{F1B550B4-8566-4531-AE84-79CCFED721ED}">
      <dgm:prSet/>
      <dgm:spPr/>
      <dgm:t>
        <a:bodyPr/>
        <a:lstStyle/>
        <a:p>
          <a:endParaRPr lang="ru-RU"/>
        </a:p>
      </dgm:t>
    </dgm:pt>
    <dgm:pt modelId="{56D55397-4940-477B-82E2-26E3631C2804}" type="sibTrans" cxnId="{F1B550B4-8566-4531-AE84-79CCFED721ED}">
      <dgm:prSet/>
      <dgm:spPr/>
      <dgm:t>
        <a:bodyPr/>
        <a:lstStyle/>
        <a:p>
          <a:endParaRPr lang="ru-RU"/>
        </a:p>
      </dgm:t>
    </dgm:pt>
    <dgm:pt modelId="{21A308FC-C27D-491A-B9A9-BA9C23846B70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 сформированность общих регуляторов социального поведения, позволяющих ребенку дорожить собственной жизнью и жизнью других людей;</a:t>
          </a:r>
        </a:p>
      </dgm:t>
    </dgm:pt>
    <dgm:pt modelId="{4D5F1A92-7E1F-4D6F-9112-43982C4E4D13}" type="parTrans" cxnId="{8EF083EE-771A-4A2A-85FD-14D95C2F46A2}">
      <dgm:prSet/>
      <dgm:spPr/>
      <dgm:t>
        <a:bodyPr/>
        <a:lstStyle/>
        <a:p>
          <a:endParaRPr lang="ru-RU"/>
        </a:p>
      </dgm:t>
    </dgm:pt>
    <dgm:pt modelId="{380EF99C-66EB-480D-A157-B44219463571}" type="sibTrans" cxnId="{8EF083EE-771A-4A2A-85FD-14D95C2F46A2}">
      <dgm:prSet/>
      <dgm:spPr/>
      <dgm:t>
        <a:bodyPr/>
        <a:lstStyle/>
        <a:p>
          <a:endParaRPr lang="ru-RU"/>
        </a:p>
      </dgm:t>
    </dgm:pt>
    <dgm:pt modelId="{B2C3890A-C11F-4E8A-98C5-29B0CB0FFCF3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F8436B0-6585-4C3F-9F64-8E410F04E849}" type="parTrans" cxnId="{F5D26BCF-426A-4379-ACD1-F2C257C6437E}">
      <dgm:prSet/>
      <dgm:spPr/>
      <dgm:t>
        <a:bodyPr/>
        <a:lstStyle/>
        <a:p>
          <a:endParaRPr lang="ru-RU"/>
        </a:p>
      </dgm:t>
    </dgm:pt>
    <dgm:pt modelId="{122CE4FD-C722-4A14-9D96-23ABBC0B71A3}" type="sibTrans" cxnId="{F5D26BCF-426A-4379-ACD1-F2C257C6437E}">
      <dgm:prSet/>
      <dgm:spPr/>
      <dgm:t>
        <a:bodyPr/>
        <a:lstStyle/>
        <a:p>
          <a:endParaRPr lang="ru-RU"/>
        </a:p>
      </dgm:t>
    </dgm:pt>
    <dgm:pt modelId="{FE03881A-D799-4C2E-8AC7-814E6B248416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высокий уровень активности родителей, педагогов и детей по обеспечению безопасности дорожного движения;</a:t>
          </a:r>
        </a:p>
      </dgm:t>
    </dgm:pt>
    <dgm:pt modelId="{92970267-7F38-46A0-B72B-760555B64367}" type="parTrans" cxnId="{F26D1F9D-8F5C-48BF-BDF4-A634B9645B14}">
      <dgm:prSet/>
      <dgm:spPr/>
      <dgm:t>
        <a:bodyPr/>
        <a:lstStyle/>
        <a:p>
          <a:endParaRPr lang="ru-RU"/>
        </a:p>
      </dgm:t>
    </dgm:pt>
    <dgm:pt modelId="{DFE3297B-29B4-4D92-B042-4379A1E35C6A}" type="sibTrans" cxnId="{F26D1F9D-8F5C-48BF-BDF4-A634B9645B14}">
      <dgm:prSet/>
      <dgm:spPr/>
      <dgm:t>
        <a:bodyPr/>
        <a:lstStyle/>
        <a:p>
          <a:endParaRPr lang="ru-RU"/>
        </a:p>
      </dgm:t>
    </dgm:pt>
    <dgm:pt modelId="{F6DDA8D8-B63A-459B-B8C8-180C61B6A714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96621D1-0DF7-46C3-AC5D-A1C8BEAD1371}" type="parTrans" cxnId="{57899BE6-7C6C-4390-AA0B-D9CD505576D7}">
      <dgm:prSet/>
      <dgm:spPr/>
      <dgm:t>
        <a:bodyPr/>
        <a:lstStyle/>
        <a:p>
          <a:endParaRPr lang="ru-RU"/>
        </a:p>
      </dgm:t>
    </dgm:pt>
    <dgm:pt modelId="{881474A2-A3E2-4A9A-8922-36F256B0BF11}" type="sibTrans" cxnId="{57899BE6-7C6C-4390-AA0B-D9CD505576D7}">
      <dgm:prSet/>
      <dgm:spPr/>
      <dgm:t>
        <a:bodyPr/>
        <a:lstStyle/>
        <a:p>
          <a:endParaRPr lang="ru-RU"/>
        </a:p>
      </dgm:t>
    </dgm:pt>
    <dgm:pt modelId="{4F798CFB-5614-4422-86A5-4BB146A950F5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 вовлеченность наибольшего числа обучающихся и их родителей в изучение ПДД.</a:t>
          </a:r>
        </a:p>
      </dgm:t>
    </dgm:pt>
    <dgm:pt modelId="{4DC0FEC5-309C-4F48-9A76-B2C1BFEF6415}" type="parTrans" cxnId="{353F7286-D862-4919-B6D2-550E787671AB}">
      <dgm:prSet/>
      <dgm:spPr/>
      <dgm:t>
        <a:bodyPr/>
        <a:lstStyle/>
        <a:p>
          <a:endParaRPr lang="ru-RU"/>
        </a:p>
      </dgm:t>
    </dgm:pt>
    <dgm:pt modelId="{159159F5-4403-4EF4-B679-0CDA4A1594EA}" type="sibTrans" cxnId="{353F7286-D862-4919-B6D2-550E787671AB}">
      <dgm:prSet/>
      <dgm:spPr/>
      <dgm:t>
        <a:bodyPr/>
        <a:lstStyle/>
        <a:p>
          <a:endParaRPr lang="ru-RU"/>
        </a:p>
      </dgm:t>
    </dgm:pt>
    <dgm:pt modelId="{9B8A84EC-9326-43B8-B859-5B995046174E}">
      <dgm:prSet phldrT="[Текст]" custT="1"/>
      <dgm:spPr/>
      <dgm:t>
        <a:bodyPr/>
        <a:lstStyle/>
        <a:p>
          <a:endParaRPr lang="ru-RU" sz="800" dirty="0"/>
        </a:p>
      </dgm:t>
    </dgm:pt>
    <dgm:pt modelId="{B951A446-CE9A-4ED8-AE4E-8733933C5E55}" type="parTrans" cxnId="{5DB335AB-ADEE-4EF5-A0D1-D2DFFFF6745A}">
      <dgm:prSet/>
      <dgm:spPr/>
      <dgm:t>
        <a:bodyPr/>
        <a:lstStyle/>
        <a:p>
          <a:endParaRPr lang="ru-RU"/>
        </a:p>
      </dgm:t>
    </dgm:pt>
    <dgm:pt modelId="{F8F43112-6F4E-4CAD-BFDA-651A019DDE53}" type="sibTrans" cxnId="{5DB335AB-ADEE-4EF5-A0D1-D2DFFFF6745A}">
      <dgm:prSet/>
      <dgm:spPr/>
      <dgm:t>
        <a:bodyPr/>
        <a:lstStyle/>
        <a:p>
          <a:endParaRPr lang="ru-RU"/>
        </a:p>
      </dgm:t>
    </dgm:pt>
    <dgm:pt modelId="{B3584AA5-BE9C-479D-B17F-744B1CAC4539}">
      <dgm:prSet phldrT="[Текст]" custT="1"/>
      <dgm:spPr/>
      <dgm:t>
        <a:bodyPr/>
        <a:lstStyle/>
        <a:p>
          <a:endParaRPr lang="ru-RU" sz="800" dirty="0"/>
        </a:p>
      </dgm:t>
    </dgm:pt>
    <dgm:pt modelId="{66C1B4E5-F23C-4368-AC95-DE312E2A7463}" type="parTrans" cxnId="{8E4798D7-A13A-485A-BF91-3060F1360920}">
      <dgm:prSet/>
      <dgm:spPr/>
      <dgm:t>
        <a:bodyPr/>
        <a:lstStyle/>
        <a:p>
          <a:endParaRPr lang="ru-RU"/>
        </a:p>
      </dgm:t>
    </dgm:pt>
    <dgm:pt modelId="{B6CFCDA6-75FC-4619-94B9-EF9DBF4030B1}" type="sibTrans" cxnId="{8E4798D7-A13A-485A-BF91-3060F1360920}">
      <dgm:prSet/>
      <dgm:spPr/>
      <dgm:t>
        <a:bodyPr/>
        <a:lstStyle/>
        <a:p>
          <a:endParaRPr lang="ru-RU"/>
        </a:p>
      </dgm:t>
    </dgm:pt>
    <dgm:pt modelId="{69EF4696-D1E2-4DC0-9B5B-C2D4DE657AC7}">
      <dgm:prSet phldrT="[Текст]" custT="1"/>
      <dgm:spPr/>
      <dgm:t>
        <a:bodyPr/>
        <a:lstStyle/>
        <a:p>
          <a:endParaRPr lang="ru-RU" sz="800" dirty="0"/>
        </a:p>
      </dgm:t>
    </dgm:pt>
    <dgm:pt modelId="{534EDE09-9414-4B54-821E-FCD1D89A6C02}" type="parTrans" cxnId="{E2906CC2-AC0B-456C-8079-7C23C5F540CA}">
      <dgm:prSet/>
      <dgm:spPr/>
      <dgm:t>
        <a:bodyPr/>
        <a:lstStyle/>
        <a:p>
          <a:endParaRPr lang="ru-RU"/>
        </a:p>
      </dgm:t>
    </dgm:pt>
    <dgm:pt modelId="{35F88BF2-99B3-431E-A593-CFA272693AF9}" type="sibTrans" cxnId="{E2906CC2-AC0B-456C-8079-7C23C5F540CA}">
      <dgm:prSet/>
      <dgm:spPr/>
      <dgm:t>
        <a:bodyPr/>
        <a:lstStyle/>
        <a:p>
          <a:endParaRPr lang="ru-RU"/>
        </a:p>
      </dgm:t>
    </dgm:pt>
    <dgm:pt modelId="{80503F09-189A-4F5C-B2BA-EB5E45F9CA42}">
      <dgm:prSet phldrT="[Текст]" custT="1"/>
      <dgm:spPr/>
      <dgm:t>
        <a:bodyPr/>
        <a:lstStyle/>
        <a:p>
          <a:endParaRPr lang="ru-RU" sz="800" dirty="0"/>
        </a:p>
      </dgm:t>
    </dgm:pt>
    <dgm:pt modelId="{B7D0CB92-A9D1-461C-8A7F-3FA38CC2593B}" type="parTrans" cxnId="{C1FED096-D2C7-427D-B09A-DDB441659C70}">
      <dgm:prSet/>
      <dgm:spPr/>
      <dgm:t>
        <a:bodyPr/>
        <a:lstStyle/>
        <a:p>
          <a:endParaRPr lang="ru-RU"/>
        </a:p>
      </dgm:t>
    </dgm:pt>
    <dgm:pt modelId="{0F2C760A-BE81-4274-A636-2C1B60F7D24F}" type="sibTrans" cxnId="{C1FED096-D2C7-427D-B09A-DDB441659C70}">
      <dgm:prSet/>
      <dgm:spPr/>
      <dgm:t>
        <a:bodyPr/>
        <a:lstStyle/>
        <a:p>
          <a:endParaRPr lang="ru-RU"/>
        </a:p>
      </dgm:t>
    </dgm:pt>
    <dgm:pt modelId="{FE31A3A8-E16D-4B78-A995-EA9FD2817450}" type="pres">
      <dgm:prSet presAssocID="{C1938BE1-4A18-4DC4-802A-2193ECDF0BEA}" presName="Name0" presStyleCnt="0">
        <dgm:presLayoutVars>
          <dgm:dir/>
          <dgm:animLvl val="lvl"/>
          <dgm:resizeHandles val="exact"/>
        </dgm:presLayoutVars>
      </dgm:prSet>
      <dgm:spPr/>
    </dgm:pt>
    <dgm:pt modelId="{A7A0A98D-1D5E-4400-AB22-3FDCA8DD01A7}" type="pres">
      <dgm:prSet presAssocID="{94E69EBF-AA07-4100-993F-33B976DEFCE1}" presName="composite" presStyleCnt="0"/>
      <dgm:spPr/>
    </dgm:pt>
    <dgm:pt modelId="{0FC8B437-FC5E-4AD8-8FAA-19FF6CD529AE}" type="pres">
      <dgm:prSet presAssocID="{94E69EBF-AA07-4100-993F-33B976DEFCE1}" presName="parTx" presStyleLbl="alignNode1" presStyleIdx="0" presStyleCnt="2" custLinFactNeighborY="-42280">
        <dgm:presLayoutVars>
          <dgm:chMax val="0"/>
          <dgm:chPref val="0"/>
          <dgm:bulletEnabled val="1"/>
        </dgm:presLayoutVars>
      </dgm:prSet>
      <dgm:spPr/>
    </dgm:pt>
    <dgm:pt modelId="{4CB6D1D9-5725-4131-8665-190EA170F420}" type="pres">
      <dgm:prSet presAssocID="{94E69EBF-AA07-4100-993F-33B976DEFCE1}" presName="desTx" presStyleLbl="alignAccFollowNode1" presStyleIdx="0" presStyleCnt="2" custScaleY="100204" custLinFactNeighborX="1230" custLinFactNeighborY="3251">
        <dgm:presLayoutVars>
          <dgm:bulletEnabled val="1"/>
        </dgm:presLayoutVars>
      </dgm:prSet>
      <dgm:spPr/>
    </dgm:pt>
    <dgm:pt modelId="{3D9BDC06-40D6-4D3F-B3DD-95BC30AAFFDA}" type="pres">
      <dgm:prSet presAssocID="{1572B44D-7A35-4268-84DB-E3A96091BCCE}" presName="space" presStyleCnt="0"/>
      <dgm:spPr/>
    </dgm:pt>
    <dgm:pt modelId="{ECFDADA8-1271-4DB9-8B03-EB524994DFEB}" type="pres">
      <dgm:prSet presAssocID="{1C955A2C-57D2-432D-A703-B88ADC92A3B7}" presName="composite" presStyleCnt="0"/>
      <dgm:spPr/>
    </dgm:pt>
    <dgm:pt modelId="{06DC2A68-8E8E-4B64-BCA3-358AEFD86B3F}" type="pres">
      <dgm:prSet presAssocID="{1C955A2C-57D2-432D-A703-B88ADC92A3B7}" presName="parTx" presStyleLbl="alignNode1" presStyleIdx="1" presStyleCnt="2" custLinFactNeighborX="-4185" custLinFactNeighborY="-44849">
        <dgm:presLayoutVars>
          <dgm:chMax val="0"/>
          <dgm:chPref val="0"/>
          <dgm:bulletEnabled val="1"/>
        </dgm:presLayoutVars>
      </dgm:prSet>
      <dgm:spPr/>
    </dgm:pt>
    <dgm:pt modelId="{629BED0E-F607-4190-AA22-F9EE630CF0CA}" type="pres">
      <dgm:prSet presAssocID="{1C955A2C-57D2-432D-A703-B88ADC92A3B7}" presName="desTx" presStyleLbl="alignAccFollowNode1" presStyleIdx="1" presStyleCnt="2" custScaleX="99482" custScaleY="98867" custLinFactNeighborX="-4248" custLinFactNeighborY="1367">
        <dgm:presLayoutVars>
          <dgm:bulletEnabled val="1"/>
        </dgm:presLayoutVars>
      </dgm:prSet>
      <dgm:spPr/>
    </dgm:pt>
  </dgm:ptLst>
  <dgm:cxnLst>
    <dgm:cxn modelId="{C024FF00-C867-47F9-8FDC-7B31F7D000C0}" type="presOf" srcId="{21A308FC-C27D-491A-B9A9-BA9C23846B70}" destId="{4CB6D1D9-5725-4131-8665-190EA170F420}" srcOrd="0" destOrd="2" presId="urn:microsoft.com/office/officeart/2005/8/layout/hList1"/>
    <dgm:cxn modelId="{B3886C1B-9674-4AB2-8B85-56E9024161B1}" type="presOf" srcId="{69EF4696-D1E2-4DC0-9B5B-C2D4DE657AC7}" destId="{629BED0E-F607-4190-AA22-F9EE630CF0CA}" srcOrd="0" destOrd="2" presId="urn:microsoft.com/office/officeart/2005/8/layout/hList1"/>
    <dgm:cxn modelId="{A962BB25-C0BC-49AC-AEA5-CEDC2BB03282}" type="presOf" srcId="{67C0CA88-79E6-48C4-ADA0-0735BB48041A}" destId="{629BED0E-F607-4190-AA22-F9EE630CF0CA}" srcOrd="0" destOrd="5" presId="urn:microsoft.com/office/officeart/2005/8/layout/hList1"/>
    <dgm:cxn modelId="{65907935-E0B4-4002-9D1F-F271922D6DF3}" type="presOf" srcId="{80503F09-189A-4F5C-B2BA-EB5E45F9CA42}" destId="{629BED0E-F607-4190-AA22-F9EE630CF0CA}" srcOrd="0" destOrd="3" presId="urn:microsoft.com/office/officeart/2005/8/layout/hList1"/>
    <dgm:cxn modelId="{1EBFF738-81C0-4EF3-95B7-321740F99735}" srcId="{1C955A2C-57D2-432D-A703-B88ADC92A3B7}" destId="{547E0374-C024-4DCD-A239-FEF146890092}" srcOrd="4" destOrd="0" parTransId="{4DB05AEE-CC4D-4D02-A04B-93163A98BBDB}" sibTransId="{B52FA5B5-450D-4812-A0F2-953391D0405B}"/>
    <dgm:cxn modelId="{929B2E3C-4131-42D8-9070-121FFFA42880}" type="presOf" srcId="{1C955A2C-57D2-432D-A703-B88ADC92A3B7}" destId="{06DC2A68-8E8E-4B64-BCA3-358AEFD86B3F}" srcOrd="0" destOrd="0" presId="urn:microsoft.com/office/officeart/2005/8/layout/hList1"/>
    <dgm:cxn modelId="{BAC63D5B-5BD7-41E6-98E3-C3431C2BAB9A}" srcId="{C1938BE1-4A18-4DC4-802A-2193ECDF0BEA}" destId="{94E69EBF-AA07-4100-993F-33B976DEFCE1}" srcOrd="0" destOrd="0" parTransId="{DAA8F89D-559D-476C-981E-A66ABB1CC1EF}" sibTransId="{1572B44D-7A35-4268-84DB-E3A96091BCCE}"/>
    <dgm:cxn modelId="{4BF16142-97F5-4068-80DC-2FBE004F53D8}" srcId="{C1938BE1-4A18-4DC4-802A-2193ECDF0BEA}" destId="{1C955A2C-57D2-432D-A703-B88ADC92A3B7}" srcOrd="1" destOrd="0" parTransId="{33A3A865-3329-4BA6-86D4-AA97AEA2FE1A}" sibTransId="{6E054116-B18B-44A7-BCA7-B0BBBC14AFE1}"/>
    <dgm:cxn modelId="{808ACD73-1FF7-4A82-9D4F-751EC45809AF}" srcId="{94E69EBF-AA07-4100-993F-33B976DEFCE1}" destId="{77B867F5-510E-415F-BDE4-BE3A342B3D66}" srcOrd="0" destOrd="0" parTransId="{7217A7C0-74EF-4E1F-A2F2-3C0E6544A166}" sibTransId="{86093EC4-5DEB-48BF-9D87-094D94483A2C}"/>
    <dgm:cxn modelId="{353F7286-D862-4919-B6D2-550E787671AB}" srcId="{94E69EBF-AA07-4100-993F-33B976DEFCE1}" destId="{4F798CFB-5614-4422-86A5-4BB146A950F5}" srcOrd="6" destOrd="0" parTransId="{4DC0FEC5-309C-4F48-9A76-B2C1BFEF6415}" sibTransId="{159159F5-4403-4EF4-B679-0CDA4A1594EA}"/>
    <dgm:cxn modelId="{C1FED096-D2C7-427D-B09A-DDB441659C70}" srcId="{1C955A2C-57D2-432D-A703-B88ADC92A3B7}" destId="{80503F09-189A-4F5C-B2BA-EB5E45F9CA42}" srcOrd="3" destOrd="0" parTransId="{B7D0CB92-A9D1-461C-8A7F-3FA38CC2593B}" sibTransId="{0F2C760A-BE81-4274-A636-2C1B60F7D24F}"/>
    <dgm:cxn modelId="{C7682797-F739-4410-B390-31D53EE55D7B}" type="presOf" srcId="{FE03881A-D799-4C2E-8AC7-814E6B248416}" destId="{4CB6D1D9-5725-4131-8665-190EA170F420}" srcOrd="0" destOrd="4" presId="urn:microsoft.com/office/officeart/2005/8/layout/hList1"/>
    <dgm:cxn modelId="{F26D1F9D-8F5C-48BF-BDF4-A634B9645B14}" srcId="{94E69EBF-AA07-4100-993F-33B976DEFCE1}" destId="{FE03881A-D799-4C2E-8AC7-814E6B248416}" srcOrd="4" destOrd="0" parTransId="{92970267-7F38-46A0-B72B-760555B64367}" sibTransId="{DFE3297B-29B4-4D92-B042-4379A1E35C6A}"/>
    <dgm:cxn modelId="{401F759F-410B-4DB4-841B-26B2ACE6BF9D}" type="presOf" srcId="{F6DDA8D8-B63A-459B-B8C8-180C61B6A714}" destId="{4CB6D1D9-5725-4131-8665-190EA170F420}" srcOrd="0" destOrd="5" presId="urn:microsoft.com/office/officeart/2005/8/layout/hList1"/>
    <dgm:cxn modelId="{23D220A8-6EE8-4415-A733-22B638F4BD46}" type="presOf" srcId="{547E0374-C024-4DCD-A239-FEF146890092}" destId="{629BED0E-F607-4190-AA22-F9EE630CF0CA}" srcOrd="0" destOrd="4" presId="urn:microsoft.com/office/officeart/2005/8/layout/hList1"/>
    <dgm:cxn modelId="{5DB335AB-ADEE-4EF5-A0D1-D2DFFFF6745A}" srcId="{1C955A2C-57D2-432D-A703-B88ADC92A3B7}" destId="{9B8A84EC-9326-43B8-B859-5B995046174E}" srcOrd="0" destOrd="0" parTransId="{B951A446-CE9A-4ED8-AE4E-8733933C5E55}" sibTransId="{F8F43112-6F4E-4CAD-BFDA-651A019DDE53}"/>
    <dgm:cxn modelId="{F1B550B4-8566-4531-AE84-79CCFED721ED}" srcId="{94E69EBF-AA07-4100-993F-33B976DEFCE1}" destId="{AD1CD578-267E-4569-9520-0E66E54919E4}" srcOrd="1" destOrd="0" parTransId="{E6E831B7-50AC-4DAA-BE11-24FE0B52F6B8}" sibTransId="{56D55397-4940-477B-82E2-26E3631C2804}"/>
    <dgm:cxn modelId="{C913B9BB-8ECC-43D3-A852-760BBD6DDF7B}" type="presOf" srcId="{C1938BE1-4A18-4DC4-802A-2193ECDF0BEA}" destId="{FE31A3A8-E16D-4B78-A995-EA9FD2817450}" srcOrd="0" destOrd="0" presId="urn:microsoft.com/office/officeart/2005/8/layout/hList1"/>
    <dgm:cxn modelId="{9FA161C0-1FDF-4301-ACCB-E6A37B8E04BC}" type="presOf" srcId="{9B8A84EC-9326-43B8-B859-5B995046174E}" destId="{629BED0E-F607-4190-AA22-F9EE630CF0CA}" srcOrd="0" destOrd="0" presId="urn:microsoft.com/office/officeart/2005/8/layout/hList1"/>
    <dgm:cxn modelId="{E2906CC2-AC0B-456C-8079-7C23C5F540CA}" srcId="{1C955A2C-57D2-432D-A703-B88ADC92A3B7}" destId="{69EF4696-D1E2-4DC0-9B5B-C2D4DE657AC7}" srcOrd="2" destOrd="0" parTransId="{534EDE09-9414-4B54-821E-FCD1D89A6C02}" sibTransId="{35F88BF2-99B3-431E-A593-CFA272693AF9}"/>
    <dgm:cxn modelId="{F5D26BCF-426A-4379-ACD1-F2C257C6437E}" srcId="{94E69EBF-AA07-4100-993F-33B976DEFCE1}" destId="{B2C3890A-C11F-4E8A-98C5-29B0CB0FFCF3}" srcOrd="3" destOrd="0" parTransId="{7F8436B0-6585-4C3F-9F64-8E410F04E849}" sibTransId="{122CE4FD-C722-4A14-9D96-23ABBC0B71A3}"/>
    <dgm:cxn modelId="{8141EBD1-3063-42A8-AD0F-DA6790A54239}" srcId="{1C955A2C-57D2-432D-A703-B88ADC92A3B7}" destId="{67C0CA88-79E6-48C4-ADA0-0735BB48041A}" srcOrd="5" destOrd="0" parTransId="{53E82FED-F727-445E-ADF7-C6E3B858B713}" sibTransId="{AE3F4366-0248-4578-AD40-6C55B34256A1}"/>
    <dgm:cxn modelId="{348D34D4-A838-4218-9C1F-71474DD15B22}" type="presOf" srcId="{77B867F5-510E-415F-BDE4-BE3A342B3D66}" destId="{4CB6D1D9-5725-4131-8665-190EA170F420}" srcOrd="0" destOrd="0" presId="urn:microsoft.com/office/officeart/2005/8/layout/hList1"/>
    <dgm:cxn modelId="{D0F558D5-8181-4682-A674-08CA993A5955}" type="presOf" srcId="{B3584AA5-BE9C-479D-B17F-744B1CAC4539}" destId="{629BED0E-F607-4190-AA22-F9EE630CF0CA}" srcOrd="0" destOrd="1" presId="urn:microsoft.com/office/officeart/2005/8/layout/hList1"/>
    <dgm:cxn modelId="{8E4798D7-A13A-485A-BF91-3060F1360920}" srcId="{1C955A2C-57D2-432D-A703-B88ADC92A3B7}" destId="{B3584AA5-BE9C-479D-B17F-744B1CAC4539}" srcOrd="1" destOrd="0" parTransId="{66C1B4E5-F23C-4368-AC95-DE312E2A7463}" sibTransId="{B6CFCDA6-75FC-4619-94B9-EF9DBF4030B1}"/>
    <dgm:cxn modelId="{AEAEC1DA-42CF-489C-BE39-97A02CBA8547}" type="presOf" srcId="{94E69EBF-AA07-4100-993F-33B976DEFCE1}" destId="{0FC8B437-FC5E-4AD8-8FAA-19FF6CD529AE}" srcOrd="0" destOrd="0" presId="urn:microsoft.com/office/officeart/2005/8/layout/hList1"/>
    <dgm:cxn modelId="{6C4201E3-9376-4DDC-A56E-886A11A5910B}" type="presOf" srcId="{4F798CFB-5614-4422-86A5-4BB146A950F5}" destId="{4CB6D1D9-5725-4131-8665-190EA170F420}" srcOrd="0" destOrd="6" presId="urn:microsoft.com/office/officeart/2005/8/layout/hList1"/>
    <dgm:cxn modelId="{F4859EE5-202A-4C66-BBF0-10AE5A6A62B6}" type="presOf" srcId="{B2C3890A-C11F-4E8A-98C5-29B0CB0FFCF3}" destId="{4CB6D1D9-5725-4131-8665-190EA170F420}" srcOrd="0" destOrd="3" presId="urn:microsoft.com/office/officeart/2005/8/layout/hList1"/>
    <dgm:cxn modelId="{57899BE6-7C6C-4390-AA0B-D9CD505576D7}" srcId="{94E69EBF-AA07-4100-993F-33B976DEFCE1}" destId="{F6DDA8D8-B63A-459B-B8C8-180C61B6A714}" srcOrd="5" destOrd="0" parTransId="{996621D1-0DF7-46C3-AC5D-A1C8BEAD1371}" sibTransId="{881474A2-A3E2-4A9A-8922-36F256B0BF11}"/>
    <dgm:cxn modelId="{8EF083EE-771A-4A2A-85FD-14D95C2F46A2}" srcId="{94E69EBF-AA07-4100-993F-33B976DEFCE1}" destId="{21A308FC-C27D-491A-B9A9-BA9C23846B70}" srcOrd="2" destOrd="0" parTransId="{4D5F1A92-7E1F-4D6F-9112-43982C4E4D13}" sibTransId="{380EF99C-66EB-480D-A157-B44219463571}"/>
    <dgm:cxn modelId="{37C12BFB-C1CF-4ACD-9029-EA22CB2ABB14}" type="presOf" srcId="{AD1CD578-267E-4569-9520-0E66E54919E4}" destId="{4CB6D1D9-5725-4131-8665-190EA170F420}" srcOrd="0" destOrd="1" presId="urn:microsoft.com/office/officeart/2005/8/layout/hList1"/>
    <dgm:cxn modelId="{A3AA5D75-974B-436D-B5C6-9B79CDED1076}" type="presParOf" srcId="{FE31A3A8-E16D-4B78-A995-EA9FD2817450}" destId="{A7A0A98D-1D5E-4400-AB22-3FDCA8DD01A7}" srcOrd="0" destOrd="0" presId="urn:microsoft.com/office/officeart/2005/8/layout/hList1"/>
    <dgm:cxn modelId="{03D97D54-E3B7-41C0-A5F1-89F488634C35}" type="presParOf" srcId="{A7A0A98D-1D5E-4400-AB22-3FDCA8DD01A7}" destId="{0FC8B437-FC5E-4AD8-8FAA-19FF6CD529AE}" srcOrd="0" destOrd="0" presId="urn:microsoft.com/office/officeart/2005/8/layout/hList1"/>
    <dgm:cxn modelId="{730AF6C1-9EDD-453A-AB56-789F61F8A753}" type="presParOf" srcId="{A7A0A98D-1D5E-4400-AB22-3FDCA8DD01A7}" destId="{4CB6D1D9-5725-4131-8665-190EA170F420}" srcOrd="1" destOrd="0" presId="urn:microsoft.com/office/officeart/2005/8/layout/hList1"/>
    <dgm:cxn modelId="{738BF70E-309D-4067-B4CA-42EE7183EAEE}" type="presParOf" srcId="{FE31A3A8-E16D-4B78-A995-EA9FD2817450}" destId="{3D9BDC06-40D6-4D3F-B3DD-95BC30AAFFDA}" srcOrd="1" destOrd="0" presId="urn:microsoft.com/office/officeart/2005/8/layout/hList1"/>
    <dgm:cxn modelId="{37DFDD79-1857-4A85-8639-65BC03BC6E47}" type="presParOf" srcId="{FE31A3A8-E16D-4B78-A995-EA9FD2817450}" destId="{ECFDADA8-1271-4DB9-8B03-EB524994DFEB}" srcOrd="2" destOrd="0" presId="urn:microsoft.com/office/officeart/2005/8/layout/hList1"/>
    <dgm:cxn modelId="{D65F348C-E2CA-4052-AD23-0D69D6F51F98}" type="presParOf" srcId="{ECFDADA8-1271-4DB9-8B03-EB524994DFEB}" destId="{06DC2A68-8E8E-4B64-BCA3-358AEFD86B3F}" srcOrd="0" destOrd="0" presId="urn:microsoft.com/office/officeart/2005/8/layout/hList1"/>
    <dgm:cxn modelId="{04AC8E39-3648-421E-A9BB-AB8C57596540}" type="presParOf" srcId="{ECFDADA8-1271-4DB9-8B03-EB524994DFEB}" destId="{629BED0E-F607-4190-AA22-F9EE630CF0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64105-DAF6-4CB7-9393-30D294C90CAA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5ABC5B34-323D-4AB0-92E0-0DBDD744C997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dirty="0"/>
            <a:t>1 этап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Организационный</a:t>
          </a:r>
        </a:p>
      </dgm:t>
    </dgm:pt>
    <dgm:pt modelId="{8F1D430A-52FF-4DC8-81D8-E35EFD5D02D6}" type="parTrans" cxnId="{A85E0824-1544-49F4-97BF-8AC57287A741}">
      <dgm:prSet/>
      <dgm:spPr/>
      <dgm:t>
        <a:bodyPr/>
        <a:lstStyle/>
        <a:p>
          <a:endParaRPr lang="ru-RU"/>
        </a:p>
      </dgm:t>
    </dgm:pt>
    <dgm:pt modelId="{F6676D24-0D43-4BC7-ACD1-6FFE8502FAAD}" type="sibTrans" cxnId="{A85E0824-1544-49F4-97BF-8AC57287A741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/>
        </a:p>
      </dgm:t>
    </dgm:pt>
    <dgm:pt modelId="{A68072A2-71E7-4366-A442-5DCA8927AFC8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400" dirty="0"/>
            <a:t>4 этап</a:t>
          </a:r>
        </a:p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Демонстрационный</a:t>
          </a:r>
        </a:p>
      </dgm:t>
    </dgm:pt>
    <dgm:pt modelId="{87A82F9D-CECD-44E7-9BAB-D75FA94289E7}" type="parTrans" cxnId="{1BE8606A-C3C5-4234-8DF7-AE8973F57A47}">
      <dgm:prSet/>
      <dgm:spPr/>
      <dgm:t>
        <a:bodyPr/>
        <a:lstStyle/>
        <a:p>
          <a:endParaRPr lang="ru-RU"/>
        </a:p>
      </dgm:t>
    </dgm:pt>
    <dgm:pt modelId="{9273F26F-C5A2-45EF-BC38-911DF6F2D89B}" type="sibTrans" cxnId="{1BE8606A-C3C5-4234-8DF7-AE8973F57A47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/>
        </a:p>
      </dgm:t>
    </dgm:pt>
    <dgm:pt modelId="{CCEB1D68-7EB0-44AF-9F4D-37BEAE72D523}">
      <dgm:prSet custT="1"/>
      <dgm:spPr>
        <a:solidFill>
          <a:srgbClr val="92D050"/>
        </a:solidFill>
      </dgm:spPr>
      <dgm:t>
        <a:bodyPr/>
        <a:lstStyle/>
        <a:p>
          <a:r>
            <a:rPr lang="ru-RU" sz="2400" dirty="0"/>
            <a:t>2 этап</a:t>
          </a:r>
        </a:p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Обучающий</a:t>
          </a:r>
        </a:p>
      </dgm:t>
    </dgm:pt>
    <dgm:pt modelId="{7F57EA48-21E7-41FF-A76D-D892048E82E2}" type="parTrans" cxnId="{4A48A3DA-164A-4F3A-B70C-BDFD761C43F8}">
      <dgm:prSet/>
      <dgm:spPr/>
      <dgm:t>
        <a:bodyPr/>
        <a:lstStyle/>
        <a:p>
          <a:endParaRPr lang="ru-RU"/>
        </a:p>
      </dgm:t>
    </dgm:pt>
    <dgm:pt modelId="{46FADC4B-09D6-4775-8E03-465874415794}" type="sibTrans" cxnId="{4A48A3DA-164A-4F3A-B70C-BDFD761C43F8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/>
        </a:p>
      </dgm:t>
    </dgm:pt>
    <dgm:pt modelId="{F1021A15-EA38-4561-A56F-A493C06758E1}">
      <dgm:prSet custT="1"/>
      <dgm:spPr>
        <a:solidFill>
          <a:srgbClr val="7030A0"/>
        </a:solidFill>
      </dgm:spPr>
      <dgm:t>
        <a:bodyPr/>
        <a:lstStyle/>
        <a:p>
          <a:r>
            <a:rPr lang="ru-RU" sz="2400" dirty="0"/>
            <a:t>3 этап</a:t>
          </a:r>
        </a:p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Практический</a:t>
          </a:r>
        </a:p>
      </dgm:t>
    </dgm:pt>
    <dgm:pt modelId="{AFF4FA85-CA19-4AC3-B1DD-957308BC19F6}" type="parTrans" cxnId="{44351055-1F02-4A33-91AC-D822E3794982}">
      <dgm:prSet/>
      <dgm:spPr/>
      <dgm:t>
        <a:bodyPr/>
        <a:lstStyle/>
        <a:p>
          <a:endParaRPr lang="ru-RU"/>
        </a:p>
      </dgm:t>
    </dgm:pt>
    <dgm:pt modelId="{4C663214-28D7-46D8-8062-FF7898162464}" type="sibTrans" cxnId="{44351055-1F02-4A33-91AC-D822E3794982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/>
        </a:p>
      </dgm:t>
    </dgm:pt>
    <dgm:pt modelId="{D1F573B9-2F09-474B-8E58-C753507C050F}" type="pres">
      <dgm:prSet presAssocID="{75164105-DAF6-4CB7-9393-30D294C90CAA}" presName="Name0" presStyleCnt="0">
        <dgm:presLayoutVars>
          <dgm:dir/>
          <dgm:resizeHandles val="exact"/>
        </dgm:presLayoutVars>
      </dgm:prSet>
      <dgm:spPr/>
    </dgm:pt>
    <dgm:pt modelId="{CA020E85-B53F-40CF-95FA-2316AB5BCA2D}" type="pres">
      <dgm:prSet presAssocID="{5ABC5B34-323D-4AB0-92E0-0DBDD744C997}" presName="node" presStyleLbl="node1" presStyleIdx="0" presStyleCnt="4" custScaleX="123313" custScaleY="189417" custLinFactNeighborX="-3963" custLinFactNeighborY="20911">
        <dgm:presLayoutVars>
          <dgm:bulletEnabled val="1"/>
        </dgm:presLayoutVars>
      </dgm:prSet>
      <dgm:spPr/>
    </dgm:pt>
    <dgm:pt modelId="{EBC542A3-752E-4C7B-8585-8B7FFEF8BFD2}" type="pres">
      <dgm:prSet presAssocID="{F6676D24-0D43-4BC7-ACD1-6FFE8502FAAD}" presName="sibTrans" presStyleLbl="sibTrans2D1" presStyleIdx="0" presStyleCnt="3"/>
      <dgm:spPr/>
    </dgm:pt>
    <dgm:pt modelId="{CACFF47D-859B-476B-8ECD-BBDC54C9EB9B}" type="pres">
      <dgm:prSet presAssocID="{F6676D24-0D43-4BC7-ACD1-6FFE8502FAAD}" presName="connectorText" presStyleLbl="sibTrans2D1" presStyleIdx="0" presStyleCnt="3"/>
      <dgm:spPr/>
    </dgm:pt>
    <dgm:pt modelId="{1B5EAE38-A18E-463B-8868-F24FECFA8E45}" type="pres">
      <dgm:prSet presAssocID="{CCEB1D68-7EB0-44AF-9F4D-37BEAE72D523}" presName="node" presStyleLbl="node1" presStyleIdx="1" presStyleCnt="4" custScaleX="114324" custScaleY="189417" custLinFactNeighborX="-2095" custLinFactNeighborY="-1152">
        <dgm:presLayoutVars>
          <dgm:bulletEnabled val="1"/>
        </dgm:presLayoutVars>
      </dgm:prSet>
      <dgm:spPr/>
    </dgm:pt>
    <dgm:pt modelId="{3CA46C3E-EAFD-4DE1-AC06-A7E046351C6B}" type="pres">
      <dgm:prSet presAssocID="{46FADC4B-09D6-4775-8E03-465874415794}" presName="sibTrans" presStyleLbl="sibTrans2D1" presStyleIdx="1" presStyleCnt="3"/>
      <dgm:spPr/>
    </dgm:pt>
    <dgm:pt modelId="{EE1AD1B3-E5CF-4FE1-98FC-E032E790B518}" type="pres">
      <dgm:prSet presAssocID="{46FADC4B-09D6-4775-8E03-465874415794}" presName="connectorText" presStyleLbl="sibTrans2D1" presStyleIdx="1" presStyleCnt="3"/>
      <dgm:spPr/>
    </dgm:pt>
    <dgm:pt modelId="{DCEA942A-8FD8-43B3-B835-DFBE8ED2BF02}" type="pres">
      <dgm:prSet presAssocID="{F1021A15-EA38-4561-A56F-A493C06758E1}" presName="node" presStyleLbl="node1" presStyleIdx="2" presStyleCnt="4" custScaleX="110113" custScaleY="189417">
        <dgm:presLayoutVars>
          <dgm:bulletEnabled val="1"/>
        </dgm:presLayoutVars>
      </dgm:prSet>
      <dgm:spPr/>
    </dgm:pt>
    <dgm:pt modelId="{5A90E03D-9AD3-4FCD-984B-B52930986C78}" type="pres">
      <dgm:prSet presAssocID="{4C663214-28D7-46D8-8062-FF7898162464}" presName="sibTrans" presStyleLbl="sibTrans2D1" presStyleIdx="2" presStyleCnt="3"/>
      <dgm:spPr/>
    </dgm:pt>
    <dgm:pt modelId="{3DA7B0FD-CA46-45A7-B3CE-942B9B63F28A}" type="pres">
      <dgm:prSet presAssocID="{4C663214-28D7-46D8-8062-FF7898162464}" presName="connectorText" presStyleLbl="sibTrans2D1" presStyleIdx="2" presStyleCnt="3"/>
      <dgm:spPr/>
    </dgm:pt>
    <dgm:pt modelId="{260B6FDA-D051-4FDD-AD73-F446144992CA}" type="pres">
      <dgm:prSet presAssocID="{A68072A2-71E7-4366-A442-5DCA8927AFC8}" presName="node" presStyleLbl="node1" presStyleIdx="3" presStyleCnt="4" custScaleX="111794" custScaleY="189417">
        <dgm:presLayoutVars>
          <dgm:bulletEnabled val="1"/>
        </dgm:presLayoutVars>
      </dgm:prSet>
      <dgm:spPr/>
    </dgm:pt>
  </dgm:ptLst>
  <dgm:cxnLst>
    <dgm:cxn modelId="{C4434607-B9FB-41D4-9312-75BCA2C9217B}" type="presOf" srcId="{75164105-DAF6-4CB7-9393-30D294C90CAA}" destId="{D1F573B9-2F09-474B-8E58-C753507C050F}" srcOrd="0" destOrd="0" presId="urn:microsoft.com/office/officeart/2005/8/layout/process1"/>
    <dgm:cxn modelId="{73D11E0D-00A6-4BEE-A4C2-552F4E6FBEBD}" type="presOf" srcId="{F1021A15-EA38-4561-A56F-A493C06758E1}" destId="{DCEA942A-8FD8-43B3-B835-DFBE8ED2BF02}" srcOrd="0" destOrd="0" presId="urn:microsoft.com/office/officeart/2005/8/layout/process1"/>
    <dgm:cxn modelId="{A85E0824-1544-49F4-97BF-8AC57287A741}" srcId="{75164105-DAF6-4CB7-9393-30D294C90CAA}" destId="{5ABC5B34-323D-4AB0-92E0-0DBDD744C997}" srcOrd="0" destOrd="0" parTransId="{8F1D430A-52FF-4DC8-81D8-E35EFD5D02D6}" sibTransId="{F6676D24-0D43-4BC7-ACD1-6FFE8502FAAD}"/>
    <dgm:cxn modelId="{C5BCAA3C-F838-433F-8309-1DBDAD43C259}" type="presOf" srcId="{F6676D24-0D43-4BC7-ACD1-6FFE8502FAAD}" destId="{EBC542A3-752E-4C7B-8585-8B7FFEF8BFD2}" srcOrd="0" destOrd="0" presId="urn:microsoft.com/office/officeart/2005/8/layout/process1"/>
    <dgm:cxn modelId="{4446CB44-F65D-4DBD-B6CB-F3B51FA9CC9E}" type="presOf" srcId="{46FADC4B-09D6-4775-8E03-465874415794}" destId="{EE1AD1B3-E5CF-4FE1-98FC-E032E790B518}" srcOrd="1" destOrd="0" presId="urn:microsoft.com/office/officeart/2005/8/layout/process1"/>
    <dgm:cxn modelId="{B8BAC766-E393-403C-A20F-4CDFBA539BB4}" type="presOf" srcId="{46FADC4B-09D6-4775-8E03-465874415794}" destId="{3CA46C3E-EAFD-4DE1-AC06-A7E046351C6B}" srcOrd="0" destOrd="0" presId="urn:microsoft.com/office/officeart/2005/8/layout/process1"/>
    <dgm:cxn modelId="{1BE8606A-C3C5-4234-8DF7-AE8973F57A47}" srcId="{75164105-DAF6-4CB7-9393-30D294C90CAA}" destId="{A68072A2-71E7-4366-A442-5DCA8927AFC8}" srcOrd="3" destOrd="0" parTransId="{87A82F9D-CECD-44E7-9BAB-D75FA94289E7}" sibTransId="{9273F26F-C5A2-45EF-BC38-911DF6F2D89B}"/>
    <dgm:cxn modelId="{44351055-1F02-4A33-91AC-D822E3794982}" srcId="{75164105-DAF6-4CB7-9393-30D294C90CAA}" destId="{F1021A15-EA38-4561-A56F-A493C06758E1}" srcOrd="2" destOrd="0" parTransId="{AFF4FA85-CA19-4AC3-B1DD-957308BC19F6}" sibTransId="{4C663214-28D7-46D8-8062-FF7898162464}"/>
    <dgm:cxn modelId="{A7185A76-89F3-4F85-9D8B-5075D0866089}" type="presOf" srcId="{5ABC5B34-323D-4AB0-92E0-0DBDD744C997}" destId="{CA020E85-B53F-40CF-95FA-2316AB5BCA2D}" srcOrd="0" destOrd="0" presId="urn:microsoft.com/office/officeart/2005/8/layout/process1"/>
    <dgm:cxn modelId="{F97E5D57-FFB0-4699-8BF6-A92D45A5035D}" type="presOf" srcId="{4C663214-28D7-46D8-8062-FF7898162464}" destId="{3DA7B0FD-CA46-45A7-B3CE-942B9B63F28A}" srcOrd="1" destOrd="0" presId="urn:microsoft.com/office/officeart/2005/8/layout/process1"/>
    <dgm:cxn modelId="{24E8DBA9-4736-4BEE-A9DA-D448AA92DAAD}" type="presOf" srcId="{4C663214-28D7-46D8-8062-FF7898162464}" destId="{5A90E03D-9AD3-4FCD-984B-B52930986C78}" srcOrd="0" destOrd="0" presId="urn:microsoft.com/office/officeart/2005/8/layout/process1"/>
    <dgm:cxn modelId="{8D4961B4-1C6B-4417-B259-5F2D41A1BF00}" type="presOf" srcId="{CCEB1D68-7EB0-44AF-9F4D-37BEAE72D523}" destId="{1B5EAE38-A18E-463B-8868-F24FECFA8E45}" srcOrd="0" destOrd="0" presId="urn:microsoft.com/office/officeart/2005/8/layout/process1"/>
    <dgm:cxn modelId="{4A48A3DA-164A-4F3A-B70C-BDFD761C43F8}" srcId="{75164105-DAF6-4CB7-9393-30D294C90CAA}" destId="{CCEB1D68-7EB0-44AF-9F4D-37BEAE72D523}" srcOrd="1" destOrd="0" parTransId="{7F57EA48-21E7-41FF-A76D-D892048E82E2}" sibTransId="{46FADC4B-09D6-4775-8E03-465874415794}"/>
    <dgm:cxn modelId="{95946DE1-A13B-48EF-A0FB-2E417DF4B820}" type="presOf" srcId="{A68072A2-71E7-4366-A442-5DCA8927AFC8}" destId="{260B6FDA-D051-4FDD-AD73-F446144992CA}" srcOrd="0" destOrd="0" presId="urn:microsoft.com/office/officeart/2005/8/layout/process1"/>
    <dgm:cxn modelId="{0D9B07FF-155E-4A9E-B60B-521D4B25A0B2}" type="presOf" srcId="{F6676D24-0D43-4BC7-ACD1-6FFE8502FAAD}" destId="{CACFF47D-859B-476B-8ECD-BBDC54C9EB9B}" srcOrd="1" destOrd="0" presId="urn:microsoft.com/office/officeart/2005/8/layout/process1"/>
    <dgm:cxn modelId="{CED46B3D-57F5-4EA9-AD4A-2269198A196D}" type="presParOf" srcId="{D1F573B9-2F09-474B-8E58-C753507C050F}" destId="{CA020E85-B53F-40CF-95FA-2316AB5BCA2D}" srcOrd="0" destOrd="0" presId="urn:microsoft.com/office/officeart/2005/8/layout/process1"/>
    <dgm:cxn modelId="{398E1263-285B-4DE6-9E0A-4EE4B518371F}" type="presParOf" srcId="{D1F573B9-2F09-474B-8E58-C753507C050F}" destId="{EBC542A3-752E-4C7B-8585-8B7FFEF8BFD2}" srcOrd="1" destOrd="0" presId="urn:microsoft.com/office/officeart/2005/8/layout/process1"/>
    <dgm:cxn modelId="{6CF77F60-A5E9-407A-B456-564250751DDB}" type="presParOf" srcId="{EBC542A3-752E-4C7B-8585-8B7FFEF8BFD2}" destId="{CACFF47D-859B-476B-8ECD-BBDC54C9EB9B}" srcOrd="0" destOrd="0" presId="urn:microsoft.com/office/officeart/2005/8/layout/process1"/>
    <dgm:cxn modelId="{A57DDE0C-60D3-41B3-B157-378C70ABEF88}" type="presParOf" srcId="{D1F573B9-2F09-474B-8E58-C753507C050F}" destId="{1B5EAE38-A18E-463B-8868-F24FECFA8E45}" srcOrd="2" destOrd="0" presId="urn:microsoft.com/office/officeart/2005/8/layout/process1"/>
    <dgm:cxn modelId="{48842604-070D-4FB2-BD7B-D340E6F5C203}" type="presParOf" srcId="{D1F573B9-2F09-474B-8E58-C753507C050F}" destId="{3CA46C3E-EAFD-4DE1-AC06-A7E046351C6B}" srcOrd="3" destOrd="0" presId="urn:microsoft.com/office/officeart/2005/8/layout/process1"/>
    <dgm:cxn modelId="{D831D5F1-C673-4A18-AEC8-28591CCF8ACF}" type="presParOf" srcId="{3CA46C3E-EAFD-4DE1-AC06-A7E046351C6B}" destId="{EE1AD1B3-E5CF-4FE1-98FC-E032E790B518}" srcOrd="0" destOrd="0" presId="urn:microsoft.com/office/officeart/2005/8/layout/process1"/>
    <dgm:cxn modelId="{289F97D2-F0EA-41BC-8360-E46D15D8A9DB}" type="presParOf" srcId="{D1F573B9-2F09-474B-8E58-C753507C050F}" destId="{DCEA942A-8FD8-43B3-B835-DFBE8ED2BF02}" srcOrd="4" destOrd="0" presId="urn:microsoft.com/office/officeart/2005/8/layout/process1"/>
    <dgm:cxn modelId="{AB855B86-66BB-41E4-9B9F-F74816B26433}" type="presParOf" srcId="{D1F573B9-2F09-474B-8E58-C753507C050F}" destId="{5A90E03D-9AD3-4FCD-984B-B52930986C78}" srcOrd="5" destOrd="0" presId="urn:microsoft.com/office/officeart/2005/8/layout/process1"/>
    <dgm:cxn modelId="{6EE76CA8-4B04-4C11-85FA-D7968582E39E}" type="presParOf" srcId="{5A90E03D-9AD3-4FCD-984B-B52930986C78}" destId="{3DA7B0FD-CA46-45A7-B3CE-942B9B63F28A}" srcOrd="0" destOrd="0" presId="urn:microsoft.com/office/officeart/2005/8/layout/process1"/>
    <dgm:cxn modelId="{792041D6-23DD-4B17-BA35-16145CC9CB89}" type="presParOf" srcId="{D1F573B9-2F09-474B-8E58-C753507C050F}" destId="{260B6FDA-D051-4FDD-AD73-F446144992C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8B437-FC5E-4AD8-8FAA-19FF6CD529AE}">
      <dsp:nvSpPr>
        <dsp:cNvPr id="0" name=""/>
        <dsp:cNvSpPr/>
      </dsp:nvSpPr>
      <dsp:spPr>
        <a:xfrm>
          <a:off x="57" y="0"/>
          <a:ext cx="5543467" cy="1593826"/>
        </a:xfrm>
        <a:prstGeom prst="rect">
          <a:avLst/>
        </a:prstGeom>
        <a:solidFill>
          <a:srgbClr val="ACEDB5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/>
            <a:t>Ожидаемые результаты по ФГОС</a:t>
          </a:r>
          <a:endParaRPr lang="ru-RU" sz="4400" kern="1200" dirty="0"/>
        </a:p>
      </dsp:txBody>
      <dsp:txXfrm>
        <a:off x="57" y="0"/>
        <a:ext cx="5543467" cy="1593826"/>
      </dsp:txXfrm>
    </dsp:sp>
    <dsp:sp modelId="{4CB6D1D9-5725-4131-8665-190EA170F420}">
      <dsp:nvSpPr>
        <dsp:cNvPr id="0" name=""/>
        <dsp:cNvSpPr/>
      </dsp:nvSpPr>
      <dsp:spPr>
        <a:xfrm>
          <a:off x="68242" y="1746754"/>
          <a:ext cx="5543467" cy="45577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обучающийся, знающий и соблюдающий ПДД;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сформированность общих регуляторов социального поведения, позволяющих ребенку дорожить собственной жизнью и жизнью других людей;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высокий уровень активности родителей, педагогов и детей по обеспечению безопасности дорожного движения;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вовлеченность наибольшего числа обучающихся и их родителей в изучение ПДД.</a:t>
          </a:r>
        </a:p>
      </dsp:txBody>
      <dsp:txXfrm>
        <a:off x="68242" y="1746754"/>
        <a:ext cx="5543467" cy="4557793"/>
      </dsp:txXfrm>
    </dsp:sp>
    <dsp:sp modelId="{06DC2A68-8E8E-4B64-BCA3-358AEFD86B3F}">
      <dsp:nvSpPr>
        <dsp:cNvPr id="0" name=""/>
        <dsp:cNvSpPr/>
      </dsp:nvSpPr>
      <dsp:spPr>
        <a:xfrm>
          <a:off x="6087617" y="0"/>
          <a:ext cx="5543467" cy="1593826"/>
        </a:xfrm>
        <a:prstGeom prst="rect">
          <a:avLst/>
        </a:prstGeom>
        <a:solidFill>
          <a:srgbClr val="ACEDB5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/>
            <a:t>Дополнительные эффекты</a:t>
          </a:r>
        </a:p>
      </dsp:txBody>
      <dsp:txXfrm>
        <a:off x="6087617" y="0"/>
        <a:ext cx="5543467" cy="1593826"/>
      </dsp:txXfrm>
    </dsp:sp>
    <dsp:sp modelId="{629BED0E-F607-4190-AA22-F9EE630CF0CA}">
      <dsp:nvSpPr>
        <dsp:cNvPr id="0" name=""/>
        <dsp:cNvSpPr/>
      </dsp:nvSpPr>
      <dsp:spPr>
        <a:xfrm>
          <a:off x="6098482" y="1775759"/>
          <a:ext cx="5514752" cy="44969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деятельность отряда ЮИД способствует снижению аварийности с участием несовершеннолетних и воспитанию грамотных и законопослушных участников дорожного движения.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широкая пропагандистская работа, проводимая отрядом ЮИД совместно с сотрудниками ГИБДД, вносит значительный вклад в формирование культуры поведения на дорогах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6098482" y="1775759"/>
        <a:ext cx="5514752" cy="4496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20E85-B53F-40CF-95FA-2316AB5BCA2D}">
      <dsp:nvSpPr>
        <dsp:cNvPr id="0" name=""/>
        <dsp:cNvSpPr/>
      </dsp:nvSpPr>
      <dsp:spPr>
        <a:xfrm>
          <a:off x="0" y="0"/>
          <a:ext cx="2447589" cy="2244338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 этап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Организационный</a:t>
          </a:r>
        </a:p>
      </dsp:txBody>
      <dsp:txXfrm>
        <a:off x="65734" y="65734"/>
        <a:ext cx="2316121" cy="2112870"/>
      </dsp:txXfrm>
    </dsp:sp>
    <dsp:sp modelId="{EBC542A3-752E-4C7B-8585-8B7FFEF8BFD2}">
      <dsp:nvSpPr>
        <dsp:cNvPr id="0" name=""/>
        <dsp:cNvSpPr/>
      </dsp:nvSpPr>
      <dsp:spPr>
        <a:xfrm>
          <a:off x="2643470" y="876046"/>
          <a:ext cx="415267" cy="492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2643470" y="974495"/>
        <a:ext cx="290687" cy="295347"/>
      </dsp:txXfrm>
    </dsp:sp>
    <dsp:sp modelId="{1B5EAE38-A18E-463B-8868-F24FECFA8E45}">
      <dsp:nvSpPr>
        <dsp:cNvPr id="0" name=""/>
        <dsp:cNvSpPr/>
      </dsp:nvSpPr>
      <dsp:spPr>
        <a:xfrm>
          <a:off x="3231112" y="0"/>
          <a:ext cx="2269170" cy="224433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2 этап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Обучающий</a:t>
          </a:r>
        </a:p>
      </dsp:txBody>
      <dsp:txXfrm>
        <a:off x="3296846" y="65734"/>
        <a:ext cx="2137702" cy="2112870"/>
      </dsp:txXfrm>
    </dsp:sp>
    <dsp:sp modelId="{3CA46C3E-EAFD-4DE1-AC06-A7E046351C6B}">
      <dsp:nvSpPr>
        <dsp:cNvPr id="0" name=""/>
        <dsp:cNvSpPr/>
      </dsp:nvSpPr>
      <dsp:spPr>
        <a:xfrm>
          <a:off x="5702927" y="876046"/>
          <a:ext cx="429605" cy="492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5702927" y="974495"/>
        <a:ext cx="300724" cy="295347"/>
      </dsp:txXfrm>
    </dsp:sp>
    <dsp:sp modelId="{DCEA942A-8FD8-43B3-B835-DFBE8ED2BF02}">
      <dsp:nvSpPr>
        <dsp:cNvPr id="0" name=""/>
        <dsp:cNvSpPr/>
      </dsp:nvSpPr>
      <dsp:spPr>
        <a:xfrm>
          <a:off x="6310860" y="0"/>
          <a:ext cx="2185588" cy="2244338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3 этап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Практический</a:t>
          </a:r>
        </a:p>
      </dsp:txBody>
      <dsp:txXfrm>
        <a:off x="6374874" y="64014"/>
        <a:ext cx="2057560" cy="2116310"/>
      </dsp:txXfrm>
    </dsp:sp>
    <dsp:sp modelId="{5A90E03D-9AD3-4FCD-984B-B52930986C78}">
      <dsp:nvSpPr>
        <dsp:cNvPr id="0" name=""/>
        <dsp:cNvSpPr/>
      </dsp:nvSpPr>
      <dsp:spPr>
        <a:xfrm>
          <a:off x="8694934" y="876046"/>
          <a:ext cx="420790" cy="492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8694934" y="974495"/>
        <a:ext cx="294553" cy="295347"/>
      </dsp:txXfrm>
    </dsp:sp>
    <dsp:sp modelId="{260B6FDA-D051-4FDD-AD73-F446144992CA}">
      <dsp:nvSpPr>
        <dsp:cNvPr id="0" name=""/>
        <dsp:cNvSpPr/>
      </dsp:nvSpPr>
      <dsp:spPr>
        <a:xfrm>
          <a:off x="9290391" y="0"/>
          <a:ext cx="2218953" cy="22443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4 этап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Демонстрационный</a:t>
          </a:r>
        </a:p>
      </dsp:txBody>
      <dsp:txXfrm>
        <a:off x="9355382" y="64991"/>
        <a:ext cx="2088971" cy="2114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0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6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3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7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7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3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2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15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17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DA33-59E2-4EA7-83DB-413C7BD45070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0DEEC-6527-4F3B-9798-A49EE893A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64479" y="1781617"/>
            <a:ext cx="7218948" cy="2617272"/>
          </a:xfrm>
          <a:noFill/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Воспитательная практика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«Отряд ЮИД»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79" y="4962193"/>
            <a:ext cx="4284579" cy="1655762"/>
          </a:xfrm>
          <a:solidFill>
            <a:srgbClr val="6DB5B1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Модуль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«Детские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объединения»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854073" y="5202238"/>
            <a:ext cx="721894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 практики:</a:t>
            </a:r>
          </a:p>
          <a:p>
            <a:pPr>
              <a:spcBef>
                <a:spcPts val="0"/>
              </a:spcBef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Рябкова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Л.А., учитель иностранного языка,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руководитель отряда ЮИД «Зебра»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МОУ Первомайской ООШ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Нейского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муниципального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6" y="2165980"/>
            <a:ext cx="4284579" cy="241184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5046" y="125855"/>
            <a:ext cx="4284579" cy="1655762"/>
          </a:xfrm>
          <a:prstGeom prst="rect">
            <a:avLst/>
          </a:prstGeom>
          <a:solidFill>
            <a:srgbClr val="6DB5B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</a:rPr>
              <a:t>МАРАФОН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ПРАКТИК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ВОСПИТАНИЯ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5DF3F6-4488-4F54-8892-A8A28AF6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0" y="2067339"/>
            <a:ext cx="4411158" cy="2715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09071A-D08C-4A99-BD44-95C4F5AC3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37" y="63610"/>
            <a:ext cx="1549842" cy="15498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BA28DD-CD30-4B45-A665-5ECFFBA9D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6" t="12290" r="27894" b="18609"/>
          <a:stretch/>
        </p:blipFill>
        <p:spPr>
          <a:xfrm>
            <a:off x="4720139" y="65599"/>
            <a:ext cx="1911249" cy="15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97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442" y="316755"/>
            <a:ext cx="11743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Участники воспитательной практики и их роли / функции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929" y="3429000"/>
            <a:ext cx="3689686" cy="1663591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Педагоги: 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-наставник;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-руководитель.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35185" y="3428999"/>
            <a:ext cx="3167598" cy="1663592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Родители: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-союзники;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-партнёры.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97337" y="2964975"/>
            <a:ext cx="4310179" cy="2591639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ОГИБДД МО МВД России «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Нейский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областной центр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профилактики ДДТТ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8442" y="1301386"/>
            <a:ext cx="11839074" cy="1634062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Обучающиеся: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отряда ЮИД, организаторы, журналисты, оформители.</a:t>
            </a:r>
          </a:p>
        </p:txBody>
      </p:sp>
    </p:spTree>
    <p:extLst>
      <p:ext uri="{BB962C8B-B14F-4D97-AF65-F5344CB8AC3E}">
        <p14:creationId xmlns:p14="http://schemas.microsoft.com/office/powerpoint/2010/main" val="118108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821" y="433137"/>
            <a:ext cx="1169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Ресурсы, используемые в воспитательной практике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4097" y="1415534"/>
            <a:ext cx="6488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Интернет-ресурсы по профилактике ДДТТ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097" y="1988740"/>
            <a:ext cx="7061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Материально-техническая и методическая  база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096" y="2544802"/>
            <a:ext cx="9640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Опыт участия в конкурсе «Безопасное колесо» и других конкурсах различного уровня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95160-65F9-4146-BB0A-A70ADA03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6" y="3915739"/>
            <a:ext cx="3363531" cy="2432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DC1DAA-26BF-440A-A68F-A0545E6E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22" y="3915739"/>
            <a:ext cx="4056212" cy="2449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ED8335-E3AF-495E-87A2-89F39B84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710" y="3915739"/>
            <a:ext cx="3274039" cy="24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5" y="358072"/>
            <a:ext cx="1145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Как оценить результаты воспитательной практики?</a:t>
            </a:r>
          </a:p>
        </p:txBody>
      </p:sp>
      <p:sp>
        <p:nvSpPr>
          <p:cNvPr id="3" name="Овал 2"/>
          <p:cNvSpPr/>
          <p:nvPr/>
        </p:nvSpPr>
        <p:spPr>
          <a:xfrm>
            <a:off x="8855241" y="5077326"/>
            <a:ext cx="3176337" cy="1636295"/>
          </a:xfrm>
          <a:prstGeom prst="ellipse">
            <a:avLst/>
          </a:prstGeom>
          <a:solidFill>
            <a:srgbClr val="8DDA96"/>
          </a:solidFill>
          <a:ln>
            <a:solidFill>
              <a:srgbClr val="8DD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Планы дальнейшего развития практики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EEB93DD-B1BC-47BB-8183-179C22E9CCA7}"/>
              </a:ext>
            </a:extLst>
          </p:cNvPr>
          <p:cNvSpPr/>
          <p:nvPr/>
        </p:nvSpPr>
        <p:spPr>
          <a:xfrm>
            <a:off x="217127" y="1486890"/>
            <a:ext cx="3452190" cy="3401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количества ДТП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FAC36F3-2B90-4055-98ED-DA537038D3A4}"/>
              </a:ext>
            </a:extLst>
          </p:cNvPr>
          <p:cNvSpPr/>
          <p:nvPr/>
        </p:nvSpPr>
        <p:spPr>
          <a:xfrm>
            <a:off x="3947717" y="1486889"/>
            <a:ext cx="3542306" cy="3401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теоретических знаний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0C0DF6F-B8A0-45E5-83B9-435BFEB9664C}"/>
              </a:ext>
            </a:extLst>
          </p:cNvPr>
          <p:cNvSpPr/>
          <p:nvPr/>
        </p:nvSpPr>
        <p:spPr>
          <a:xfrm>
            <a:off x="7768423" y="1486889"/>
            <a:ext cx="3542306" cy="32987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 результативность участия в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97912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625" y="1030754"/>
            <a:ext cx="7218948" cy="2968973"/>
          </a:xfrm>
          <a:noFill/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Сберечь жизнь и  здоровье детей –  сохранить будущее нации.</a:t>
            </a:r>
            <a:b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Поэтому работа отряда ЮИД по изучению и  пропаганде правил безопасного движения на дорогах – это  работа на перспективу.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79" y="4962193"/>
            <a:ext cx="4284579" cy="1655762"/>
          </a:xfrm>
          <a:solidFill>
            <a:srgbClr val="6DB5B1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Модуль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«Детские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объединения»</a:t>
            </a:r>
          </a:p>
          <a:p>
            <a:pPr algn="l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29820" y="5827246"/>
            <a:ext cx="7218948" cy="57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6" y="2165980"/>
            <a:ext cx="4284579" cy="241184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5046" y="125855"/>
            <a:ext cx="4284579" cy="1655762"/>
          </a:xfrm>
          <a:prstGeom prst="rect">
            <a:avLst/>
          </a:prstGeom>
          <a:solidFill>
            <a:srgbClr val="6DB5B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</a:rPr>
              <a:t>МАРАФОН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ПРАКТИК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ВОСПИТАНИЯ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820652" y="4436455"/>
            <a:ext cx="7218948" cy="578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Контакты для связи: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neya-may@mail.ru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18032B-2EFE-4ADA-A4BD-6E6A0A02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9" y="2165980"/>
            <a:ext cx="4311059" cy="24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7582" y="4914289"/>
            <a:ext cx="10780295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Слоган практики: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Знаю, умею, соблюдаю!</a:t>
            </a:r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963242" y="1943488"/>
            <a:ext cx="10780295" cy="25545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 практики: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Создание условий для формирования у детей сознательного и ответственного отношения к личной безопасности и безопасности окружающих, готовности к эффективным, обоснованным действиям в любой дорожной ситуации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963242" y="513709"/>
            <a:ext cx="10780295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Целевая группа: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все участники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31397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24054659"/>
              </p:ext>
            </p:extLst>
          </p:nvPr>
        </p:nvGraphicFramePr>
        <p:xfrm>
          <a:off x="120315" y="360947"/>
          <a:ext cx="11863137" cy="630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845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435" y="592018"/>
            <a:ext cx="4932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Актуальность практики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9151" y="592018"/>
            <a:ext cx="4932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Уникальность 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2637" y="1176793"/>
            <a:ext cx="6782462" cy="548870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количества машин на улицах городов и посёлков нашей страны, увеличение скорости их движения, плотности транспортных потоков, растущие пробки на автодорогах - по статистике являются причинами дорожно-транспортных происшествий. Никого не оставляют равнодушным неутешительные сводки о ДТП, где потерпевшими, к сожалению, часто являются дети. Поэтому обеспечение безопасности движения на дороге становится важной государственной задачей. Большую роль в решении этой проблемы имеет организация работы по предупреждению детского дорожно-транспортного травматизма.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На данный момент профилактика ДДТТ является одним из наиболее востребованных видов деятельности для предупреждения роста дорожно-транспортных происшествий с участием детей. А одной из наиболее интересных форм организации обучающихся можно считать деятельность отряда Юных инспекторов дорожного движения.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49151" y="1176793"/>
            <a:ext cx="4622006" cy="548870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Практика предполагает систематическую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разноплановую работу, использование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творческих форм и методов обучения и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воспитания детей, просвещения родителей по данной проблеме.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отряде  ЮИД  создаются условия для социальной практики ребенка в его реальной жизни, накопления нравственного и практического опыта, что поможет ему   не только сохранить жизнь и здоровье, но и стать законопослушным гражданином, выбрать будущую профессию.</a:t>
            </a: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649705"/>
            <a:ext cx="5293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Концептуальные основы воспитательной практики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7261" y="649704"/>
            <a:ext cx="5293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Основные технологии, методы, приемы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" y="1985209"/>
            <a:ext cx="5293895" cy="4680285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основу воспитательной практики положены  принципы: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Принцип индивидуального и дифференцированного подхода, т.е. учет личностных, возрастных особенностей детей и уровня их психического и физического развития.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Принцип социальной безопасности. Учащиеся  должны понимать, что они живут в обществе, где надо соблюдать определенные нормы и правила поведения. * Принцип самоорганизации, саморегуляции и самовоспитания. Этот принцип реализуется при осознании детьми правил безопасного поведения. Для подкрепления самовоспитания нужен положительный пример взрослых, следовательно, необходимо воспитывать и родителей.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77262" y="1985209"/>
            <a:ext cx="5293895" cy="4680285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44865" y="1985851"/>
            <a:ext cx="4958687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методы (по Г.И. Щукиной):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формирования сознания личности,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организации деятельности,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опыта общественного поведения,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стимулирования поведения и деятельности.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Технологии: - игровая;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- интерактивная;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- КТД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aseline="0" dirty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2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6A09F-35CD-4617-936A-97277678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2" y="418326"/>
            <a:ext cx="10515600" cy="52542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Ключевые события воспитательной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4EDC81-0335-431A-A012-E3803571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C08C61-11CC-4625-837D-F57593A66732}"/>
              </a:ext>
            </a:extLst>
          </p:cNvPr>
          <p:cNvSpPr/>
          <p:nvPr/>
        </p:nvSpPr>
        <p:spPr>
          <a:xfrm>
            <a:off x="663272" y="1368424"/>
            <a:ext cx="3042036" cy="121574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акции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408825-B07A-45D0-A327-2FE954EC467B}"/>
              </a:ext>
            </a:extLst>
          </p:cNvPr>
          <p:cNvSpPr/>
          <p:nvPr/>
        </p:nvSpPr>
        <p:spPr>
          <a:xfrm>
            <a:off x="3994869" y="1368425"/>
            <a:ext cx="3180521" cy="12157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мероприятия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AD7473-5D3B-4D5A-AF8B-54AF6A9743FF}"/>
              </a:ext>
            </a:extLst>
          </p:cNvPr>
          <p:cNvSpPr/>
          <p:nvPr/>
        </p:nvSpPr>
        <p:spPr>
          <a:xfrm>
            <a:off x="7529885" y="1346235"/>
            <a:ext cx="3260035" cy="121574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Флешмобы,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челленджи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0AED18-B357-486D-8791-BD85EA9CF757}"/>
              </a:ext>
            </a:extLst>
          </p:cNvPr>
          <p:cNvSpPr/>
          <p:nvPr/>
        </p:nvSpPr>
        <p:spPr>
          <a:xfrm>
            <a:off x="663273" y="3393420"/>
            <a:ext cx="3042036" cy="1215748"/>
          </a:xfrm>
          <a:prstGeom prst="rect">
            <a:avLst/>
          </a:prstGeom>
          <a:solidFill>
            <a:srgbClr val="E648C4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агитбригады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C6A51C-EFC2-4BEA-BDE9-6BC98EB01F69}"/>
              </a:ext>
            </a:extLst>
          </p:cNvPr>
          <p:cNvSpPr/>
          <p:nvPr/>
        </p:nvSpPr>
        <p:spPr>
          <a:xfrm>
            <a:off x="3994868" y="3393420"/>
            <a:ext cx="3180521" cy="1215748"/>
          </a:xfrm>
          <a:prstGeom prst="rect">
            <a:avLst/>
          </a:prstGeom>
          <a:solidFill>
            <a:srgbClr val="05D105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Патрульно-рейдовые мероприятия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844972-63EF-4274-800B-292B8D3D9A40}"/>
              </a:ext>
            </a:extLst>
          </p:cNvPr>
          <p:cNvSpPr/>
          <p:nvPr/>
        </p:nvSpPr>
        <p:spPr>
          <a:xfrm>
            <a:off x="7609399" y="3429000"/>
            <a:ext cx="3180521" cy="1215748"/>
          </a:xfrm>
          <a:prstGeom prst="rect">
            <a:avLst/>
          </a:prstGeom>
          <a:solidFill>
            <a:srgbClr val="FD2323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наглядных пособий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08499B-28FE-4A9B-8728-1CF60EB48860}"/>
              </a:ext>
            </a:extLst>
          </p:cNvPr>
          <p:cNvSpPr/>
          <p:nvPr/>
        </p:nvSpPr>
        <p:spPr>
          <a:xfrm>
            <a:off x="663272" y="5288312"/>
            <a:ext cx="3042036" cy="121574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E30997-865C-429F-ABC2-44E108D5ED70}"/>
              </a:ext>
            </a:extLst>
          </p:cNvPr>
          <p:cNvSpPr/>
          <p:nvPr/>
        </p:nvSpPr>
        <p:spPr>
          <a:xfrm>
            <a:off x="3994868" y="5288312"/>
            <a:ext cx="3180521" cy="1215748"/>
          </a:xfrm>
          <a:prstGeom prst="rect">
            <a:avLst/>
          </a:prstGeom>
          <a:solidFill>
            <a:srgbClr val="2EF2ED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CD2BFE-6DB0-4277-982A-9FE5DB897A4E}"/>
              </a:ext>
            </a:extLst>
          </p:cNvPr>
          <p:cNvSpPr/>
          <p:nvPr/>
        </p:nvSpPr>
        <p:spPr>
          <a:xfrm>
            <a:off x="7609399" y="5281055"/>
            <a:ext cx="3180521" cy="121574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различного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3331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83231-9E58-4332-9232-8CF27A19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2D3223-88B9-4849-9032-3E38A712E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043CB3-2717-466A-8969-A7B32772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5" y="138276"/>
            <a:ext cx="4240542" cy="2371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3BBDD-75C6-41B7-BBAA-0BC71CB8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12" y="4071568"/>
            <a:ext cx="3215763" cy="27184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5C804E-A5D2-4486-876A-27B0D9DB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238" y="152985"/>
            <a:ext cx="3223155" cy="2374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717376-AC5D-46A8-9F59-F145E2604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669" y="4106520"/>
            <a:ext cx="3688367" cy="2661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93F06C-EB5F-4B2B-9E1C-E9C2EEF30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7" y="4023473"/>
            <a:ext cx="5002402" cy="2766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45BF3-DCAA-41C6-A8BA-049EFB97B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987" y="1652678"/>
            <a:ext cx="5236918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1B453-E12F-4B91-B0F3-947DE96D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2A0674-C5F8-4897-AC85-3387E49B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3D833-A522-4F47-946B-36970DEE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0" y="89956"/>
            <a:ext cx="4096867" cy="307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288213-0B4C-4CE3-9E53-9AF872424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390" y="95800"/>
            <a:ext cx="4217910" cy="3072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7A856-E287-4376-80CB-9C516FCE9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521" y="4158533"/>
            <a:ext cx="4915779" cy="2603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C36072-53DC-4DE1-9EAE-C5C6737F9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99" y="3835571"/>
            <a:ext cx="3413537" cy="2926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F77648-8D0B-404F-BA86-2B744E6DF5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12" t="18676" r="6303"/>
          <a:stretch/>
        </p:blipFill>
        <p:spPr>
          <a:xfrm>
            <a:off x="3467709" y="1939063"/>
            <a:ext cx="5135540" cy="2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3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0948"/>
            <a:ext cx="11550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Этапы реализации воспитательной практики </a:t>
            </a:r>
          </a:p>
          <a:p>
            <a:r>
              <a:rPr lang="ru-RU" sz="2800" b="1" dirty="0"/>
              <a:t>в течение учебного года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71481553"/>
              </p:ext>
            </p:extLst>
          </p:nvPr>
        </p:nvGraphicFramePr>
        <p:xfrm>
          <a:off x="391502" y="1315055"/>
          <a:ext cx="11515558" cy="224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3759" y="4415593"/>
            <a:ext cx="11573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2-й этап проводится руководителем отряда ЮИД, педагогами, старшими членами отряда. С учащимися предполагается освоение теоретического материала и  терминологии.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32" y="3677229"/>
            <a:ext cx="11493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1-й этап проводится в начале учебного года руководителем отряда ЮИД вместе с членами Совета отряда с целью организации и планирования работы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32" y="5246889"/>
            <a:ext cx="11281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3-й этап - отряд организует массовые мероприятия, викторины, выступления агитбригад, КВН, соревнования и др., принимают участие в конкурсах и родительских собраниях.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32" y="5893220"/>
            <a:ext cx="1136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4-й этап – отряд показывает результаты своей деятельности, демонстрирует профессиональные перспективы.</a:t>
            </a:r>
          </a:p>
        </p:txBody>
      </p:sp>
    </p:spTree>
    <p:extLst>
      <p:ext uri="{BB962C8B-B14F-4D97-AF65-F5344CB8AC3E}">
        <p14:creationId xmlns:p14="http://schemas.microsoft.com/office/powerpoint/2010/main" val="890024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b166eb0-c3f2-4116-b942-42f93c0d30c0">6Q454C4S776C-104-2931</_dlc_DocId>
    <_dlc_DocIdUrl xmlns="fb166eb0-c3f2-4116-b942-42f93c0d30c0">
      <Url>http://www.eduportal44.ru/Neya/Pervom/_layouts/15/DocIdRedir.aspx?ID=6Q454C4S776C-104-2931</Url>
      <Description>6Q454C4S776C-104-2931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E9D4106FE1AE94897DA33AC83E2EF39" ma:contentTypeVersion="2" ma:contentTypeDescription="Создание документа." ma:contentTypeScope="" ma:versionID="b3c312a7e34b3a5f535da74339089418">
  <xsd:schema xmlns:xsd="http://www.w3.org/2001/XMLSchema" xmlns:xs="http://www.w3.org/2001/XMLSchema" xmlns:p="http://schemas.microsoft.com/office/2006/metadata/properties" xmlns:ns2="fb166eb0-c3f2-4116-b942-42f93c0d30c0" targetNamespace="http://schemas.microsoft.com/office/2006/metadata/properties" ma:root="true" ma:fieldsID="e647818f0b86bc0cf4994c2982880178" ns2:_="">
    <xsd:import namespace="fb166eb0-c3f2-4116-b942-42f93c0d30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66eb0-c3f2-4116-b942-42f93c0d30c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5AE8F7-444B-4DC2-AA94-00D9CC2FED9C}"/>
</file>

<file path=customXml/itemProps2.xml><?xml version="1.0" encoding="utf-8"?>
<ds:datastoreItem xmlns:ds="http://schemas.openxmlformats.org/officeDocument/2006/customXml" ds:itemID="{4E66CB5D-984C-4954-A5CE-78773F995C13}"/>
</file>

<file path=customXml/itemProps3.xml><?xml version="1.0" encoding="utf-8"?>
<ds:datastoreItem xmlns:ds="http://schemas.openxmlformats.org/officeDocument/2006/customXml" ds:itemID="{167D3C79-DDBF-48BD-9F0C-A6A155038C14}"/>
</file>

<file path=customXml/itemProps4.xml><?xml version="1.0" encoding="utf-8"?>
<ds:datastoreItem xmlns:ds="http://schemas.openxmlformats.org/officeDocument/2006/customXml" ds:itemID="{017C0141-413C-4A29-8B46-C39F03BA88E4}"/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757</Words>
  <Application>Microsoft Office PowerPoint</Application>
  <PresentationFormat>Широкоэкранный</PresentationFormat>
  <Paragraphs>105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Воспитательная практика «Отряд ЮИД»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события воспитательной практики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Сберечь жизнь и  здоровье детей –  сохранить будущее нации.  Поэтому работа отряда ЮИД по изучению и  пропаганде правил безопасного движения на дорогах – это  работа на перспективу.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практики</dc:title>
  <dc:creator>User</dc:creator>
  <cp:lastModifiedBy>Dom-PC</cp:lastModifiedBy>
  <cp:revision>48</cp:revision>
  <dcterms:created xsi:type="dcterms:W3CDTF">2021-11-30T08:21:52Z</dcterms:created>
  <dcterms:modified xsi:type="dcterms:W3CDTF">2022-03-30T19:23:16Z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0x010100AE9D4106FE1AE94897DA33AC83E2EF39</vt:lpwstr>
  </property>
  <property fmtid="{D5CDD505-2E9C-101B-9397-08002B2CF9AE}" pid="3" name="_dlc_DocIdItemGuid">
    <vt:lpwstr>7d2e5fe8-c265-4b7d-a7ba-910e81c657a0</vt:lpwstr>
  </property>
</Properties>
</file>