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04" r:id="rId2"/>
    <p:sldMasterId id="2147483816" r:id="rId3"/>
    <p:sldMasterId id="2147483852" r:id="rId4"/>
    <p:sldMasterId id="2147483864" r:id="rId5"/>
    <p:sldMasterId id="2147483900" r:id="rId6"/>
  </p:sldMasterIdLst>
  <p:sldIdLst>
    <p:sldId id="256" r:id="rId7"/>
    <p:sldId id="260" r:id="rId8"/>
    <p:sldId id="261" r:id="rId9"/>
    <p:sldId id="263" r:id="rId10"/>
    <p:sldId id="265" r:id="rId11"/>
    <p:sldId id="266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D479FD-0352-4425-9E87-21750BB2E9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4E49C1-A32D-49C9-B66C-002FBDB6CA5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548CE2-E9FD-4774-A45D-BB3AA02E0C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D15BE6-2BB4-45C8-B1C3-3BF7B306C87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F54E3-B3E8-42FE-B5B8-D65238A92B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0E8C34AD-B4ED-4344-A40A-49536A198B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CFDDA-52F4-4963-A6BF-7F7BBF0061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20F8C-1EDA-43FD-8187-3124329E566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226EE6-37F1-40A0-81E9-95514B7B39C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6CA70-6ACC-4D55-BA1A-6DF0261ECF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0D3C28-1823-4799-814B-A77D9ADEFD2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5C098-A4DA-4DD2-91B0-7DBE56ED3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63968F-AA55-4317-A66A-1EEB929395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C763E3-7152-4D1A-85AB-86859C0884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http://i23.tinypic.com/2yoz4ls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0"/>
          <a:stretch>
            <a:fillRect/>
          </a:stretch>
        </p:blipFill>
        <p:spPr bwMode="auto">
          <a:xfrm>
            <a:off x="0" y="-185738"/>
            <a:ext cx="9144000" cy="704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D25A6A-F4C1-4214-A6E5-434658BA43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8AD93-3CBD-424C-BBA3-7FBC1FFB9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39F916-3620-492E-90EB-563C74EC47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37386-E70E-40B7-8FA3-6C2FF7ED0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90CAA-788E-4A5F-8A96-855B597CFB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B2447-49A6-4A3D-8E1C-27793A91C8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E8CAB8-06FE-4076-9E54-E3385A31FE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24117-0686-4428-A75F-AADCEF42BC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D479FD-0352-4425-9E87-21750BB2E9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4E49C1-A32D-49C9-B66C-002FBDB6CA5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548CE2-E9FD-4774-A45D-BB3AA02E0C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D15BE6-2BB4-45C8-B1C3-3BF7B306C87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F54E3-B3E8-42FE-B5B8-D65238A92B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0E8C34AD-B4ED-4344-A40A-49536A198B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CFDDA-52F4-4963-A6BF-7F7BBF0061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20F8C-1EDA-43FD-8187-3124329E566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226EE6-37F1-40A0-81E9-95514B7B39C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6CA70-6ACC-4D55-BA1A-6DF0261ECF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0D3C28-1823-4799-814B-A77D9ADEFD2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5C098-A4DA-4DD2-91B0-7DBE56ED3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63968F-AA55-4317-A66A-1EEB929395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C763E3-7152-4D1A-85AB-86859C0884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http://i23.tinypic.com/2yoz4ls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0"/>
          <a:stretch>
            <a:fillRect/>
          </a:stretch>
        </p:blipFill>
        <p:spPr bwMode="auto">
          <a:xfrm>
            <a:off x="0" y="-185738"/>
            <a:ext cx="9144000" cy="704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D25A6A-F4C1-4214-A6E5-434658BA43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8AD93-3CBD-424C-BBA3-7FBC1FFB9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39F916-3620-492E-90EB-563C74EC47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37386-E70E-40B7-8FA3-6C2FF7ED0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90CAA-788E-4A5F-8A96-855B597CFB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B2447-49A6-4A3D-8E1C-27793A91C8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E8CAB8-06FE-4076-9E54-E3385A31FE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24117-0686-4428-A75F-AADCEF42BC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D479FD-0352-4425-9E87-21750BB2E9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4E49C1-A32D-49C9-B66C-002FBDB6CA5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548CE2-E9FD-4774-A45D-BB3AA02E0C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D15BE6-2BB4-45C8-B1C3-3BF7B306C87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F54E3-B3E8-42FE-B5B8-D65238A92B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0E8C34AD-B4ED-4344-A40A-49536A198B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CFDDA-52F4-4963-A6BF-7F7BBF0061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20F8C-1EDA-43FD-8187-3124329E566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226EE6-37F1-40A0-81E9-95514B7B39C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6CA70-6ACC-4D55-BA1A-6DF0261ECF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0D3C28-1823-4799-814B-A77D9ADEFD2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5C098-A4DA-4DD2-91B0-7DBE56ED3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63968F-AA55-4317-A66A-1EEB929395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C763E3-7152-4D1A-85AB-86859C0884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http://i23.tinypic.com/2yoz4ls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0"/>
          <a:stretch>
            <a:fillRect/>
          </a:stretch>
        </p:blipFill>
        <p:spPr bwMode="auto">
          <a:xfrm>
            <a:off x="0" y="-185738"/>
            <a:ext cx="9144000" cy="704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D25A6A-F4C1-4214-A6E5-434658BA43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8AD93-3CBD-424C-BBA3-7FBC1FFB9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39F916-3620-492E-90EB-563C74EC47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37386-E70E-40B7-8FA3-6C2FF7ED0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90CAA-788E-4A5F-8A96-855B597CFB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B2447-49A6-4A3D-8E1C-27793A91C8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E8CAB8-06FE-4076-9E54-E3385A31FE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24117-0686-4428-A75F-AADCEF42BC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D479FD-0352-4425-9E87-21750BB2E9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4E49C1-A32D-49C9-B66C-002FBDB6CA5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548CE2-E9FD-4774-A45D-BB3AA02E0C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D15BE6-2BB4-45C8-B1C3-3BF7B306C87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F54E3-B3E8-42FE-B5B8-D65238A92B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0E8C34AD-B4ED-4344-A40A-49536A198B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CFDDA-52F4-4963-A6BF-7F7BBF0061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20F8C-1EDA-43FD-8187-3124329E566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226EE6-37F1-40A0-81E9-95514B7B39C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6CA70-6ACC-4D55-BA1A-6DF0261ECF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0D3C28-1823-4799-814B-A77D9ADEFD2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5C098-A4DA-4DD2-91B0-7DBE56ED3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63968F-AA55-4317-A66A-1EEB929395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C763E3-7152-4D1A-85AB-86859C0884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http://i23.tinypic.com/2yoz4ls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0"/>
          <a:stretch>
            <a:fillRect/>
          </a:stretch>
        </p:blipFill>
        <p:spPr bwMode="auto">
          <a:xfrm>
            <a:off x="0" y="-185738"/>
            <a:ext cx="9144000" cy="704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D25A6A-F4C1-4214-A6E5-434658BA43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8AD93-3CBD-424C-BBA3-7FBC1FFB9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39F916-3620-492E-90EB-563C74EC47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37386-E70E-40B7-8FA3-6C2FF7ED0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90CAA-788E-4A5F-8A96-855B597CFB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B2447-49A6-4A3D-8E1C-27793A91C8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E8CAB8-06FE-4076-9E54-E3385A31FE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24117-0686-4428-A75F-AADCEF42BC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D479FD-0352-4425-9E87-21750BB2E9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4E49C1-A32D-49C9-B66C-002FBDB6CA5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548CE2-E9FD-4774-A45D-BB3AA02E0CE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D15BE6-2BB4-45C8-B1C3-3BF7B306C87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F54E3-B3E8-42FE-B5B8-D65238A92B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0E8C34AD-B4ED-4344-A40A-49536A198B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CFDDA-52F4-4963-A6BF-7F7BBF00616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20F8C-1EDA-43FD-8187-3124329E566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226EE6-37F1-40A0-81E9-95514B7B39C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6CA70-6ACC-4D55-BA1A-6DF0261ECF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0D3C28-1823-4799-814B-A77D9ADEFD2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5C098-A4DA-4DD2-91B0-7DBE56ED3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63968F-AA55-4317-A66A-1EEB9293950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C763E3-7152-4D1A-85AB-86859C0884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2" descr="http://i23.tinypic.com/2yoz4ls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0"/>
          <a:stretch>
            <a:fillRect/>
          </a:stretch>
        </p:blipFill>
        <p:spPr bwMode="auto">
          <a:xfrm>
            <a:off x="0" y="-185738"/>
            <a:ext cx="9144000" cy="704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D25A6A-F4C1-4214-A6E5-434658BA43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8AD93-3CBD-424C-BBA3-7FBC1FFB9C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39F916-3620-492E-90EB-563C74EC47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37386-E70E-40B7-8FA3-6C2FF7ED0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90CAA-788E-4A5F-8A96-855B597CFB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B2447-49A6-4A3D-8E1C-27793A91C8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E8CAB8-06FE-4076-9E54-E3385A31FE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24117-0686-4428-A75F-AADCEF42BC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 descr="http://mkrf.ru/upload/iblock/a43/a4358437302235d2cc631ec706faa321.jpg"/>
          <p:cNvPicPr>
            <a:picLocks noChangeAspect="1" noChangeArrowheads="1"/>
          </p:cNvPicPr>
          <p:nvPr userDrawn="1"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0" r="6952"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trafaret-decor.art/sites/default/files/styles/max_650x650/public/2023-05/fon-dlja-prezentacii-kurskaja-bitva-82.jpeg?itok=O-scdNY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33" y="116632"/>
            <a:ext cx="9170333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04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468313" y="476250"/>
            <a:ext cx="8229600" cy="1656606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buFont typeface="Arial" charset="0"/>
              <a:buNone/>
            </a:pPr>
            <a:r>
              <a:rPr lang="ru-RU" altLang="ru-RU" sz="2400" dirty="0" smtClean="0">
                <a:latin typeface="Arial" charset="0"/>
                <a:cs typeface="Arial" charset="0"/>
              </a:rPr>
              <a:t> </a:t>
            </a:r>
            <a:r>
              <a:rPr lang="ru-RU" altLang="ru-RU" sz="3600" dirty="0" smtClean="0">
                <a:solidFill>
                  <a:srgbClr val="002060"/>
                </a:solidFill>
                <a:latin typeface="Arial Black" pitchFamily="34" charset="0"/>
              </a:rPr>
              <a:t>Этот шедевр военной техники сыграл выдающуюся роль не только в Курской битве, но и во всей Великой Отечественной войне. Что это было?</a:t>
            </a:r>
            <a:endParaRPr lang="ru-RU" altLang="ru-RU" sz="3600" dirty="0" smtClean="0">
              <a:solidFill>
                <a:srgbClr val="002060"/>
              </a:solidFill>
              <a:latin typeface="Arial Black" pitchFamily="34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altLang="ru-RU" sz="2400" dirty="0" smtClean="0">
              <a:latin typeface="Arial" charset="0"/>
              <a:cs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413" y="3716338"/>
            <a:ext cx="5761037" cy="7207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dirty="0">
              <a:solidFill>
                <a:prstClr val="black"/>
              </a:solidFill>
              <a:latin typeface="Arial Black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Танк ИС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Танк КВ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dirty="0">
              <a:solidFill>
                <a:prstClr val="black"/>
              </a:solidFill>
              <a:latin typeface="Arial Black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Танк Т-34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4006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68313" y="476250"/>
            <a:ext cx="8229600" cy="1584598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ru-RU" altLang="ru-RU" sz="2400" dirty="0" smtClean="0">
                <a:latin typeface="Arial" charset="0"/>
                <a:cs typeface="Arial" charset="0"/>
              </a:rPr>
              <a:t> </a:t>
            </a:r>
            <a:r>
              <a:rPr lang="ru-RU" altLang="ru-RU" sz="2400" dirty="0" smtClean="0">
                <a:solidFill>
                  <a:srgbClr val="002060"/>
                </a:solidFill>
                <a:latin typeface="Arial Black" pitchFamily="34" charset="0"/>
              </a:rPr>
              <a:t>Этот шедевр военной техники сыграл выдающуюся роль не только в Курской битве, но и во всей Великой Отечественной войне. Что это было?</a:t>
            </a:r>
            <a:endParaRPr lang="ru-RU" altLang="ru-RU" sz="2400" dirty="0" smtClean="0">
              <a:solidFill>
                <a:srgbClr val="002060"/>
              </a:solidFill>
              <a:latin typeface="Arial Black" pitchFamily="34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altLang="ru-RU" sz="2400" dirty="0" smtClean="0">
              <a:latin typeface="Arial" charset="0"/>
              <a:cs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dirty="0">
              <a:solidFill>
                <a:prstClr val="black"/>
              </a:solidFill>
              <a:latin typeface="Arial Black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Танк Т-34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360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altLang="ru-RU" sz="3200" dirty="0" smtClean="0">
                <a:solidFill>
                  <a:srgbClr val="002060"/>
                </a:solidFill>
                <a:latin typeface="Arial Black" pitchFamily="34" charset="0"/>
              </a:rPr>
              <a:t>Назовите</a:t>
            </a:r>
            <a:r>
              <a:rPr lang="ru-RU" altLang="ru-RU" sz="2800" dirty="0" smtClean="0">
                <a:solidFill>
                  <a:srgbClr val="002060"/>
                </a:solidFill>
                <a:latin typeface="Arial Black" pitchFamily="34" charset="0"/>
              </a:rPr>
              <a:t> дату освобождения городов Белгорода и Орла</a:t>
            </a: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001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400" smtClean="0">
              <a:latin typeface="Arial" charset="0"/>
              <a:cs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413" y="3716338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2 августа 1942 года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 5 августа 1943 года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1 сентября 1943 года</a:t>
            </a:r>
            <a:r>
              <a:rPr lang="ru-RU" sz="24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endParaRPr lang="ru-RU" sz="2800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3534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altLang="ru-RU" sz="2800" dirty="0" smtClean="0">
                <a:solidFill>
                  <a:srgbClr val="002060"/>
                </a:solidFill>
                <a:latin typeface="Arial Black" pitchFamily="34" charset="0"/>
              </a:rPr>
              <a:t>Назовите дату освобождения городов Белгорода и Орла</a:t>
            </a: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001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400" smtClean="0">
              <a:latin typeface="Arial" charset="0"/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 5 августа 1943 года</a:t>
            </a:r>
          </a:p>
        </p:txBody>
      </p:sp>
    </p:spTree>
    <p:extLst>
      <p:ext uri="{BB962C8B-B14F-4D97-AF65-F5344CB8AC3E}">
        <p14:creationId xmlns:p14="http://schemas.microsoft.com/office/powerpoint/2010/main" val="8315973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dirty="0" smtClean="0">
                <a:solidFill>
                  <a:srgbClr val="002060"/>
                </a:solidFill>
                <a:latin typeface="Arial Black" pitchFamily="34" charset="0"/>
              </a:rPr>
              <a:t>Освобождением какого города закончилась Курская битва?</a:t>
            </a:r>
            <a:endParaRPr lang="ru-RU" altLang="ru-RU" sz="2800" dirty="0" smtClean="0">
              <a:solidFill>
                <a:srgbClr val="00206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001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400" smtClean="0">
              <a:latin typeface="Arial" charset="0"/>
              <a:cs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413" y="3716338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 Курска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 Белгорода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Arial Black" pitchFamily="34" charset="0"/>
              </a:rPr>
              <a:t>Харькова</a:t>
            </a:r>
            <a:endParaRPr lang="ru-RU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7321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dirty="0" smtClean="0">
                <a:solidFill>
                  <a:schemeClr val="bg1"/>
                </a:solidFill>
                <a:latin typeface="Arial Black" pitchFamily="34" charset="0"/>
              </a:rPr>
              <a:t>Освобождением какого города закончилась Курская битва?</a:t>
            </a:r>
            <a:endParaRPr lang="ru-RU" altLang="ru-RU" sz="2800" dirty="0" smtClean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001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400" smtClean="0">
              <a:latin typeface="Arial" charset="0"/>
              <a:cs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Arial Black" pitchFamily="34" charset="0"/>
              </a:rPr>
              <a:t>Харькова</a:t>
            </a:r>
            <a:endParaRPr lang="ru-RU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9554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800" dirty="0" smtClean="0">
                <a:solidFill>
                  <a:srgbClr val="002060"/>
                </a:solidFill>
                <a:latin typeface="Arial Black" pitchFamily="34" charset="0"/>
              </a:rPr>
              <a:t>В период Курской битвы произошло крупнейшее танковое сражение:</a:t>
            </a:r>
            <a:endParaRPr lang="ru-RU" altLang="ru-RU" sz="2800" dirty="0" smtClean="0">
              <a:solidFill>
                <a:srgbClr val="00206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00175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altLang="ru-RU" sz="240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413" y="3716338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Arial Black" pitchFamily="34" charset="0"/>
              </a:rPr>
              <a:t>битва под Прохоровкой</a:t>
            </a:r>
            <a:endParaRPr lang="ru-RU" sz="24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 битва под Курском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i="1" dirty="0">
              <a:solidFill>
                <a:prstClr val="black"/>
              </a:solidFill>
              <a:latin typeface="Arial Black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битва под Верденом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7615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468313" y="404812"/>
            <a:ext cx="8229600" cy="1295995"/>
          </a:xfrm>
        </p:spPr>
        <p:txBody>
          <a:bodyPr/>
          <a:lstStyle/>
          <a:p>
            <a:pPr eaLnBrk="1" hangingPunct="1"/>
            <a:r>
              <a:rPr lang="ru-RU" altLang="ru-RU" sz="2800" dirty="0" smtClean="0">
                <a:solidFill>
                  <a:srgbClr val="002060"/>
                </a:solidFill>
                <a:latin typeface="Arial Black" pitchFamily="34" charset="0"/>
              </a:rPr>
              <a:t>В период Курской битвы произошло крупнейшее танковое сражение:</a:t>
            </a:r>
            <a:endParaRPr lang="ru-RU" altLang="ru-RU" sz="2800" dirty="0" smtClean="0">
              <a:solidFill>
                <a:srgbClr val="00206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00175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altLang="ru-RU" sz="240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413" y="3716338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Arial Black" pitchFamily="34" charset="0"/>
              </a:rPr>
              <a:t>битва под Прохоровкой</a:t>
            </a:r>
            <a:endParaRPr lang="ru-RU" sz="2400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75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Что 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это </a:t>
            </a:r>
            <a:r>
              <a:rPr lang="ru-RU" sz="3200" dirty="0" smtClean="0">
                <a:solidFill>
                  <a:schemeClr val="bg1"/>
                </a:solidFill>
              </a:rPr>
              <a:t>за приспособление?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dirty="0" smtClean="0">
                <a:solidFill>
                  <a:schemeClr val="bg1"/>
                </a:solidFill>
              </a:rPr>
              <a:t>Какие названия вы знаете?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96952"/>
            <a:ext cx="5544616" cy="3368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622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 smtClean="0">
                <a:solidFill>
                  <a:srgbClr val="002060"/>
                </a:solidFill>
                <a:latin typeface="Arial Black" pitchFamily="34" charset="0"/>
              </a:rPr>
              <a:t>Когда началась Курская битва?</a:t>
            </a:r>
            <a:endParaRPr lang="ru-RU" altLang="ru-RU" sz="3200" dirty="0" smtClean="0">
              <a:solidFill>
                <a:srgbClr val="00206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2400" smtClean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413" y="3716338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21 июня 1941г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3 июля 1942г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5 июля 1943 г</a:t>
            </a:r>
          </a:p>
        </p:txBody>
      </p:sp>
    </p:spTree>
    <p:extLst>
      <p:ext uri="{BB962C8B-B14F-4D97-AF65-F5344CB8AC3E}">
        <p14:creationId xmlns:p14="http://schemas.microsoft.com/office/powerpoint/2010/main" val="29301294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 smtClean="0">
                <a:solidFill>
                  <a:srgbClr val="002060"/>
                </a:solidFill>
                <a:latin typeface="Arial Black" pitchFamily="34" charset="0"/>
              </a:rPr>
              <a:t>Когда началась Курская битва?</a:t>
            </a:r>
            <a:endParaRPr lang="ru-RU" altLang="ru-RU" sz="3200" dirty="0" smtClean="0">
              <a:solidFill>
                <a:srgbClr val="00206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2400" smtClean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5 июля 1943 г</a:t>
            </a:r>
          </a:p>
        </p:txBody>
      </p:sp>
    </p:spTree>
    <p:extLst>
      <p:ext uri="{BB962C8B-B14F-4D97-AF65-F5344CB8AC3E}">
        <p14:creationId xmlns:p14="http://schemas.microsoft.com/office/powerpoint/2010/main" val="27329394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 smtClean="0">
                <a:solidFill>
                  <a:srgbClr val="002060"/>
                </a:solidFill>
                <a:latin typeface="Arial Black" pitchFamily="34" charset="0"/>
              </a:rPr>
              <a:t>Сколько времени продолжалась Курская битва?</a:t>
            </a:r>
            <a:endParaRPr lang="ru-RU" altLang="ru-RU" sz="3200" dirty="0" smtClean="0">
              <a:solidFill>
                <a:srgbClr val="00206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2400" smtClean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413" y="3716338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35 дней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45 дней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50 дней</a:t>
            </a:r>
          </a:p>
        </p:txBody>
      </p:sp>
    </p:spTree>
    <p:extLst>
      <p:ext uri="{BB962C8B-B14F-4D97-AF65-F5344CB8AC3E}">
        <p14:creationId xmlns:p14="http://schemas.microsoft.com/office/powerpoint/2010/main" val="27468220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 smtClean="0">
                <a:solidFill>
                  <a:srgbClr val="002060"/>
                </a:solidFill>
                <a:latin typeface="Arial Black" pitchFamily="34" charset="0"/>
              </a:rPr>
              <a:t>Сколько времени продолжалась Курская битва?</a:t>
            </a:r>
            <a:endParaRPr lang="ru-RU" altLang="ru-RU" sz="3200" dirty="0" smtClean="0">
              <a:solidFill>
                <a:srgbClr val="00206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2400" smtClean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50 дней</a:t>
            </a:r>
          </a:p>
        </p:txBody>
      </p:sp>
    </p:spTree>
    <p:extLst>
      <p:ext uri="{BB962C8B-B14F-4D97-AF65-F5344CB8AC3E}">
        <p14:creationId xmlns:p14="http://schemas.microsoft.com/office/powerpoint/2010/main" val="36484832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100" dirty="0" smtClean="0">
                <a:solidFill>
                  <a:srgbClr val="002060"/>
                </a:solidFill>
                <a:latin typeface="Arial Black" pitchFamily="34" charset="0"/>
              </a:rPr>
              <a:t>Назовите прославленного лётчика, трижды Героя Советского Союза, проявившего мужество в воздушных боях на Курской </a:t>
            </a:r>
            <a:r>
              <a:rPr lang="ru-RU" altLang="ru-RU" sz="2800" dirty="0" smtClean="0">
                <a:latin typeface="Arial Black" pitchFamily="34" charset="0"/>
              </a:rPr>
              <a:t>дуге</a:t>
            </a:r>
            <a:endParaRPr lang="ru-RU" altLang="ru-RU" sz="2800" dirty="0" smtClean="0">
              <a:latin typeface="Arial Black" pitchFamily="34" charset="0"/>
              <a:cs typeface="Arial" charset="0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001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400" smtClean="0">
              <a:latin typeface="Arial" charset="0"/>
              <a:cs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39975" y="3716338"/>
            <a:ext cx="5761038" cy="720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А. И. </a:t>
            </a:r>
            <a:r>
              <a:rPr lang="ru-RU" sz="2400" dirty="0" err="1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Покрышкин</a:t>
            </a:r>
            <a:endParaRPr lang="ru-RU" sz="24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dirty="0">
              <a:solidFill>
                <a:srgbClr val="000000"/>
              </a:solidFill>
              <a:latin typeface="Arial Black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И. Н. </a:t>
            </a:r>
            <a:r>
              <a:rPr lang="ru-RU" sz="2400" dirty="0" err="1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Кожедуб</a:t>
            </a:r>
            <a:endParaRPr lang="ru-RU" sz="2400" dirty="0">
              <a:solidFill>
                <a:prstClr val="black"/>
              </a:solidFill>
              <a:latin typeface="Arial Black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А. Н. </a:t>
            </a:r>
            <a:r>
              <a:rPr lang="ru-RU" sz="2400" dirty="0" err="1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Каманин</a:t>
            </a:r>
            <a:endParaRPr lang="ru-RU" sz="2400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4082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100" dirty="0" smtClean="0">
                <a:solidFill>
                  <a:srgbClr val="002060"/>
                </a:solidFill>
                <a:latin typeface="Arial Black" pitchFamily="34" charset="0"/>
              </a:rPr>
              <a:t>Назовите прославленного лётчика, трижды Героя Советского Союза, проявившего мужество в воздушных боях на Курской </a:t>
            </a:r>
            <a:r>
              <a:rPr lang="ru-RU" altLang="ru-RU" sz="2800" dirty="0" smtClean="0">
                <a:latin typeface="Arial Black" pitchFamily="34" charset="0"/>
              </a:rPr>
              <a:t>дуге</a:t>
            </a:r>
            <a:endParaRPr lang="ru-RU" altLang="ru-RU" sz="2800" dirty="0" smtClean="0">
              <a:latin typeface="Arial Black" pitchFamily="34" charset="0"/>
              <a:cs typeface="Arial" charset="0"/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001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400" smtClean="0">
              <a:latin typeface="Arial" charset="0"/>
              <a:cs typeface="Arial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dirty="0">
              <a:solidFill>
                <a:srgbClr val="000000"/>
              </a:solidFill>
              <a:latin typeface="Arial Black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И. Н. </a:t>
            </a:r>
            <a:r>
              <a:rPr lang="ru-RU" sz="2400" dirty="0" err="1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Кожедуб</a:t>
            </a:r>
            <a:endParaRPr lang="ru-RU" sz="2400" dirty="0">
              <a:solidFill>
                <a:prstClr val="black"/>
              </a:solidFill>
              <a:latin typeface="Arial Black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2184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395288" y="692150"/>
            <a:ext cx="7921625" cy="1368698"/>
          </a:xfrm>
        </p:spPr>
        <p:txBody>
          <a:bodyPr>
            <a:noAutofit/>
          </a:bodyPr>
          <a:lstStyle/>
          <a:p>
            <a:r>
              <a:rPr lang="ru-RU" altLang="ru-RU" sz="3200" dirty="0" smtClean="0">
                <a:solidFill>
                  <a:srgbClr val="002060"/>
                </a:solidFill>
              </a:rPr>
              <a:t> </a:t>
            </a:r>
            <a:r>
              <a:rPr lang="ru-RU" altLang="ru-RU" sz="3200" dirty="0" smtClean="0">
                <a:solidFill>
                  <a:srgbClr val="002060"/>
                </a:solidFill>
                <a:latin typeface="Arial Black" pitchFamily="34" charset="0"/>
              </a:rPr>
              <a:t>Как называлась наступательная операция немецких войск </a:t>
            </a:r>
            <a:br>
              <a:rPr lang="ru-RU" altLang="ru-RU" sz="32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altLang="ru-RU" sz="3200" dirty="0" smtClean="0">
                <a:solidFill>
                  <a:srgbClr val="002060"/>
                </a:solidFill>
                <a:latin typeface="Arial Black" pitchFamily="34" charset="0"/>
              </a:rPr>
              <a:t>на Курской дуге ?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413" y="3716338"/>
            <a:ext cx="5761037" cy="720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Курск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413" y="4652963"/>
            <a:ext cx="5761037" cy="720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Кольцо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Цитадель</a:t>
            </a:r>
          </a:p>
        </p:txBody>
      </p:sp>
      <p:sp>
        <p:nvSpPr>
          <p:cNvPr id="23561" name="Rectangle 10"/>
          <p:cNvSpPr>
            <a:spLocks noChangeArrowheads="1"/>
          </p:cNvSpPr>
          <p:nvPr/>
        </p:nvSpPr>
        <p:spPr bwMode="auto">
          <a:xfrm>
            <a:off x="4457700" y="90488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6738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95288" y="692150"/>
            <a:ext cx="7921625" cy="1143000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> </a:t>
            </a:r>
            <a:r>
              <a:rPr lang="ru-RU" altLang="ru-RU" sz="3600" dirty="0" smtClean="0">
                <a:solidFill>
                  <a:srgbClr val="002060"/>
                </a:solidFill>
                <a:latin typeface="Arial Black" pitchFamily="34" charset="0"/>
              </a:rPr>
              <a:t>Как называлась наступательная операция немецких войск </a:t>
            </a:r>
            <a:br>
              <a:rPr lang="ru-RU" alt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altLang="ru-RU" sz="3600" dirty="0" smtClean="0">
                <a:solidFill>
                  <a:srgbClr val="002060"/>
                </a:solidFill>
                <a:latin typeface="Arial Black" pitchFamily="34" charset="0"/>
              </a:rPr>
              <a:t>на Курской дуге ?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413" y="5661025"/>
            <a:ext cx="5761037" cy="720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Arial Black" pitchFamily="34" charset="0"/>
              </a:rPr>
              <a:t>Цитадель</a:t>
            </a:r>
          </a:p>
        </p:txBody>
      </p:sp>
      <p:sp>
        <p:nvSpPr>
          <p:cNvPr id="24581" name="Rectangle 10"/>
          <p:cNvSpPr>
            <a:spLocks noChangeArrowheads="1"/>
          </p:cNvSpPr>
          <p:nvPr/>
        </p:nvSpPr>
        <p:spPr bwMode="auto">
          <a:xfrm>
            <a:off x="4457700" y="90488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4666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277</Words>
  <Application>Microsoft Office PowerPoint</Application>
  <PresentationFormat>Экран (4:3)</PresentationFormat>
  <Paragraphs>62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Тема Office</vt:lpstr>
      <vt:lpstr>Апекс</vt:lpstr>
      <vt:lpstr>1_Апекс</vt:lpstr>
      <vt:lpstr>2_Апекс</vt:lpstr>
      <vt:lpstr>3_Апекс</vt:lpstr>
      <vt:lpstr>4_Апекс</vt:lpstr>
      <vt:lpstr>Презентация PowerPoint</vt:lpstr>
      <vt:lpstr>Когда началась Курская битва?</vt:lpstr>
      <vt:lpstr>Когда началась Курская битва?</vt:lpstr>
      <vt:lpstr>Сколько времени продолжалась Курская битва?</vt:lpstr>
      <vt:lpstr>Сколько времени продолжалась Курская битва?</vt:lpstr>
      <vt:lpstr>Назовите прославленного лётчика, трижды Героя Советского Союза, проявившего мужество в воздушных боях на Курской дуге</vt:lpstr>
      <vt:lpstr>Назовите прославленного лётчика, трижды Героя Советского Союза, проявившего мужество в воздушных боях на Курской дуге</vt:lpstr>
      <vt:lpstr> Как называлась наступательная операция немецких войск  на Курской дуге ? </vt:lpstr>
      <vt:lpstr> Как называлась наступательная операция немецких войск  на Курской дуге ? </vt:lpstr>
      <vt:lpstr>Презентация PowerPoint</vt:lpstr>
      <vt:lpstr>Презентация PowerPoint</vt:lpstr>
      <vt:lpstr>Назовите дату освобождения городов Белгорода и Орла</vt:lpstr>
      <vt:lpstr>Назовите дату освобождения городов Белгорода и Орла</vt:lpstr>
      <vt:lpstr>Освобождением какого города закончилась Курская битва?</vt:lpstr>
      <vt:lpstr>Освобождением какого города закончилась Курская битва?</vt:lpstr>
      <vt:lpstr>В период Курской битвы произошло крупнейшее танковое сражение:</vt:lpstr>
      <vt:lpstr>В период Курской битвы произошло крупнейшее танковое сражение:</vt:lpstr>
      <vt:lpstr>Что  это за приспособление? Какие названия вы знаете?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Dom</cp:lastModifiedBy>
  <cp:revision>7</cp:revision>
  <dcterms:created xsi:type="dcterms:W3CDTF">2025-03-03T20:19:49Z</dcterms:created>
  <dcterms:modified xsi:type="dcterms:W3CDTF">2025-03-05T04:55:06Z</dcterms:modified>
</cp:coreProperties>
</file>