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  <p:sldMasterId id="2147483852" r:id="rId4"/>
    <p:sldMasterId id="2147483864" r:id="rId5"/>
    <p:sldMasterId id="2147483900" r:id="rId6"/>
  </p:sldMasterIdLst>
  <p:sldIdLst>
    <p:sldId id="256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479FD-0352-4425-9E87-21750BB2E9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E49C1-A32D-49C9-B66C-002FBDB6CA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48CE2-E9FD-4774-A45D-BB3AA02E0C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15BE6-2BB4-45C8-B1C3-3BF7B306C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F54E3-B3E8-42FE-B5B8-D65238A92B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E8C34AD-B4ED-4344-A40A-49536A198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CFDDA-52F4-4963-A6BF-7F7BBF006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20F8C-1EDA-43FD-8187-3124329E5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26EE6-37F1-40A0-81E9-95514B7B3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6CA70-6ACC-4D55-BA1A-6DF0261EC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D3C28-1823-4799-814B-A77D9ADEF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C098-A4DA-4DD2-91B0-7DBE56ED35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3968F-AA55-4317-A66A-1EEB929395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763E3-7152-4D1A-85AB-86859C088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i23.tinypic.com/2yoz4l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25A6A-F4C1-4214-A6E5-434658BA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8AD93-3CBD-424C-BBA3-7FBC1FFB9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9F916-3620-492E-90EB-563C74EC47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7386-E70E-40B7-8FA3-6C2FF7ED08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90CAA-788E-4A5F-8A96-855B597CFB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B2447-49A6-4A3D-8E1C-27793A91C8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8CAB8-06FE-4076-9E54-E3385A31FE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24117-0686-4428-A75F-AADCEF42B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479FD-0352-4425-9E87-21750BB2E9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E49C1-A32D-49C9-B66C-002FBDB6CA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48CE2-E9FD-4774-A45D-BB3AA02E0C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15BE6-2BB4-45C8-B1C3-3BF7B306C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F54E3-B3E8-42FE-B5B8-D65238A92B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E8C34AD-B4ED-4344-A40A-49536A198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CFDDA-52F4-4963-A6BF-7F7BBF006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20F8C-1EDA-43FD-8187-3124329E5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26EE6-37F1-40A0-81E9-95514B7B3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6CA70-6ACC-4D55-BA1A-6DF0261EC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D3C28-1823-4799-814B-A77D9ADEF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C098-A4DA-4DD2-91B0-7DBE56ED35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3968F-AA55-4317-A66A-1EEB929395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763E3-7152-4D1A-85AB-86859C088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i23.tinypic.com/2yoz4l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25A6A-F4C1-4214-A6E5-434658BA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8AD93-3CBD-424C-BBA3-7FBC1FFB9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9F916-3620-492E-90EB-563C74EC47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7386-E70E-40B7-8FA3-6C2FF7ED08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90CAA-788E-4A5F-8A96-855B597CFB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B2447-49A6-4A3D-8E1C-27793A91C8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8CAB8-06FE-4076-9E54-E3385A31FE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24117-0686-4428-A75F-AADCEF42B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479FD-0352-4425-9E87-21750BB2E9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E49C1-A32D-49C9-B66C-002FBDB6CA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48CE2-E9FD-4774-A45D-BB3AA02E0C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15BE6-2BB4-45C8-B1C3-3BF7B306C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F54E3-B3E8-42FE-B5B8-D65238A92B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E8C34AD-B4ED-4344-A40A-49536A198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CFDDA-52F4-4963-A6BF-7F7BBF006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20F8C-1EDA-43FD-8187-3124329E5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26EE6-37F1-40A0-81E9-95514B7B3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6CA70-6ACC-4D55-BA1A-6DF0261EC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D3C28-1823-4799-814B-A77D9ADEF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C098-A4DA-4DD2-91B0-7DBE56ED35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3968F-AA55-4317-A66A-1EEB929395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763E3-7152-4D1A-85AB-86859C088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i23.tinypic.com/2yoz4l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25A6A-F4C1-4214-A6E5-434658BA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8AD93-3CBD-424C-BBA3-7FBC1FFB9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9F916-3620-492E-90EB-563C74EC47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7386-E70E-40B7-8FA3-6C2FF7ED08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90CAA-788E-4A5F-8A96-855B597CFB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B2447-49A6-4A3D-8E1C-27793A91C8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8CAB8-06FE-4076-9E54-E3385A31FE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24117-0686-4428-A75F-AADCEF42B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479FD-0352-4425-9E87-21750BB2E9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E49C1-A32D-49C9-B66C-002FBDB6CA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48CE2-E9FD-4774-A45D-BB3AA02E0C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15BE6-2BB4-45C8-B1C3-3BF7B306C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F54E3-B3E8-42FE-B5B8-D65238A92B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E8C34AD-B4ED-4344-A40A-49536A198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CFDDA-52F4-4963-A6BF-7F7BBF006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20F8C-1EDA-43FD-8187-3124329E5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26EE6-37F1-40A0-81E9-95514B7B3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6CA70-6ACC-4D55-BA1A-6DF0261EC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D3C28-1823-4799-814B-A77D9ADEF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C098-A4DA-4DD2-91B0-7DBE56ED35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3968F-AA55-4317-A66A-1EEB929395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763E3-7152-4D1A-85AB-86859C088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i23.tinypic.com/2yoz4l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25A6A-F4C1-4214-A6E5-434658BA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8AD93-3CBD-424C-BBA3-7FBC1FFB9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9F916-3620-492E-90EB-563C74EC47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7386-E70E-40B7-8FA3-6C2FF7ED08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90CAA-788E-4A5F-8A96-855B597CFB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B2447-49A6-4A3D-8E1C-27793A91C8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8CAB8-06FE-4076-9E54-E3385A31FE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24117-0686-4428-A75F-AADCEF42B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479FD-0352-4425-9E87-21750BB2E9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E49C1-A32D-49C9-B66C-002FBDB6CA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48CE2-E9FD-4774-A45D-BB3AA02E0C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15BE6-2BB4-45C8-B1C3-3BF7B306C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F54E3-B3E8-42FE-B5B8-D65238A92B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E8C34AD-B4ED-4344-A40A-49536A198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CFDDA-52F4-4963-A6BF-7F7BBF0061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20F8C-1EDA-43FD-8187-3124329E5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26EE6-37F1-40A0-81E9-95514B7B39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6CA70-6ACC-4D55-BA1A-6DF0261EC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D3C28-1823-4799-814B-A77D9ADEF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5C098-A4DA-4DD2-91B0-7DBE56ED35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3968F-AA55-4317-A66A-1EEB929395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763E3-7152-4D1A-85AB-86859C088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i23.tinypic.com/2yoz4l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25A6A-F4C1-4214-A6E5-434658BA43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8AD93-3CBD-424C-BBA3-7FBC1FFB9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9F916-3620-492E-90EB-563C74EC47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7386-E70E-40B7-8FA3-6C2FF7ED08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90CAA-788E-4A5F-8A96-855B597CFB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B2447-49A6-4A3D-8E1C-27793A91C8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8CAB8-06FE-4076-9E54-E3385A31FE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24117-0686-4428-A75F-AADCEF42B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http://mkrf.ru/upload/iblock/a43/a4358437302235d2cc631ec706faa321.jp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6952"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rafaret-decor.art/sites/default/files/styles/max_650x650/public/2023-05/fon-dlja-prezentacii-kurskaja-bitva-82.jpeg?itok=O-scdN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33" y="116632"/>
            <a:ext cx="917033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165660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2400" dirty="0" smtClean="0">
                <a:latin typeface="Arial" charset="0"/>
                <a:cs typeface="Arial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Arial Black" pitchFamily="34" charset="0"/>
              </a:rPr>
              <a:t>Этот шедевр военной техники сыграл выдающуюся роль не только в Курской битве, но и во всей Великой Отечественной войне. Что это было?</a:t>
            </a:r>
            <a:endParaRPr lang="ru-RU" altLang="ru-RU" sz="3600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413" y="3716338"/>
            <a:ext cx="5761037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Танк ИС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Танк КВ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Танк Т-34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006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158459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2400" dirty="0" smtClean="0">
                <a:latin typeface="Arial" charset="0"/>
                <a:cs typeface="Arial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itchFamily="34" charset="0"/>
              </a:rPr>
              <a:t>Этот шедевр военной техники сыграл выдающуюся роль не только в Курской битве, но и во всей Великой Отечественной войне. Что это было?</a:t>
            </a:r>
            <a:endParaRPr lang="ru-RU" altLang="ru-RU" sz="2400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Танк Т-34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60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Назовите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 дату освобождения городов Белгорода и Орла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413" y="3716338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2 августа 1942 года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5 августа 1943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1 сентября 1943 года</a:t>
            </a:r>
            <a:r>
              <a:rPr lang="ru-RU" sz="24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534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Назовите дату освобождения городов Белгорода и Орла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5 августа 1943 года</a:t>
            </a:r>
          </a:p>
        </p:txBody>
      </p:sp>
    </p:spTree>
    <p:extLst>
      <p:ext uri="{BB962C8B-B14F-4D97-AF65-F5344CB8AC3E}">
        <p14:creationId xmlns:p14="http://schemas.microsoft.com/office/powerpoint/2010/main" val="8315973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Освобождением какого города закончилась Курская битва?</a:t>
            </a:r>
            <a:endParaRPr lang="ru-RU" altLang="ru-RU" sz="2800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413" y="3716338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Курска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Белгорода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Black" pitchFamily="34" charset="0"/>
              </a:rPr>
              <a:t>Харькова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321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chemeClr val="bg1"/>
                </a:solidFill>
                <a:latin typeface="Arial Black" pitchFamily="34" charset="0"/>
              </a:rPr>
              <a:t>Освобождением какого города закончилась Курская битва?</a:t>
            </a:r>
            <a:endParaRPr lang="ru-RU" altLang="ru-RU" sz="2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Black" pitchFamily="34" charset="0"/>
              </a:rPr>
              <a:t>Харькова</a:t>
            </a: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554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В период Курской битвы произошло крупнейшее танковое сражение:</a:t>
            </a:r>
            <a:endParaRPr lang="ru-RU" altLang="ru-RU" sz="2800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z="240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413" y="3716338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Black" pitchFamily="34" charset="0"/>
              </a:rPr>
              <a:t>битва под Прохоровкой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битва под Курском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битва под Верденом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615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68313" y="404812"/>
            <a:ext cx="8229600" cy="129599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В период Курской битвы произошло крупнейшее танковое сражение:</a:t>
            </a:r>
            <a:endParaRPr lang="ru-RU" altLang="ru-RU" sz="2800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z="240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413" y="3716338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 Black" pitchFamily="34" charset="0"/>
              </a:rPr>
              <a:t>битва под Прохоровкой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75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Что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это </a:t>
            </a:r>
            <a:r>
              <a:rPr lang="ru-RU" sz="3200" dirty="0" smtClean="0">
                <a:solidFill>
                  <a:schemeClr val="bg1"/>
                </a:solidFill>
              </a:rPr>
              <a:t>за приспособление?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Какие названия вы знаете?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5544616" cy="336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62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Когда началась Курская битва?</a:t>
            </a:r>
            <a:endParaRPr lang="ru-RU" altLang="ru-RU" sz="3200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413" y="3716338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21 июня 1941г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3 июля 1942г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5 июля 1943 г</a:t>
            </a:r>
          </a:p>
        </p:txBody>
      </p:sp>
    </p:spTree>
    <p:extLst>
      <p:ext uri="{BB962C8B-B14F-4D97-AF65-F5344CB8AC3E}">
        <p14:creationId xmlns:p14="http://schemas.microsoft.com/office/powerpoint/2010/main" val="29301294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Когда началась Курская битва?</a:t>
            </a:r>
            <a:endParaRPr lang="ru-RU" altLang="ru-RU" sz="3200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5 июля 1943 г</a:t>
            </a:r>
          </a:p>
        </p:txBody>
      </p:sp>
    </p:spTree>
    <p:extLst>
      <p:ext uri="{BB962C8B-B14F-4D97-AF65-F5344CB8AC3E}">
        <p14:creationId xmlns:p14="http://schemas.microsoft.com/office/powerpoint/2010/main" val="27329394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Сколько времени продолжалась Курская битва?</a:t>
            </a:r>
            <a:endParaRPr lang="ru-RU" altLang="ru-RU" sz="3200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413" y="3716338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35 дней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45 дней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50 дней</a:t>
            </a:r>
          </a:p>
        </p:txBody>
      </p:sp>
    </p:spTree>
    <p:extLst>
      <p:ext uri="{BB962C8B-B14F-4D97-AF65-F5344CB8AC3E}">
        <p14:creationId xmlns:p14="http://schemas.microsoft.com/office/powerpoint/2010/main" val="27468220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Сколько времени продолжалась Курская битва?</a:t>
            </a:r>
            <a:endParaRPr lang="ru-RU" altLang="ru-RU" sz="3200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50 дней</a:t>
            </a:r>
          </a:p>
        </p:txBody>
      </p:sp>
    </p:spTree>
    <p:extLst>
      <p:ext uri="{BB962C8B-B14F-4D97-AF65-F5344CB8AC3E}">
        <p14:creationId xmlns:p14="http://schemas.microsoft.com/office/powerpoint/2010/main" val="36484832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100" dirty="0" smtClean="0">
                <a:solidFill>
                  <a:srgbClr val="002060"/>
                </a:solidFill>
                <a:latin typeface="Arial Black" pitchFamily="34" charset="0"/>
              </a:rPr>
              <a:t>Назовите прославленного лётчика, трижды Героя Советского Союза, проявившего мужество в воздушных боях на Курской </a:t>
            </a:r>
            <a:r>
              <a:rPr lang="ru-RU" altLang="ru-RU" sz="2800" dirty="0" smtClean="0">
                <a:latin typeface="Arial Black" pitchFamily="34" charset="0"/>
              </a:rPr>
              <a:t>дуге</a:t>
            </a:r>
            <a:endParaRPr lang="ru-RU" altLang="ru-RU" sz="28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975" y="3716338"/>
            <a:ext cx="5761038" cy="72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А. И. </a:t>
            </a:r>
            <a:r>
              <a:rPr lang="ru-RU" sz="24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Покрышкин</a:t>
            </a:r>
            <a:endParaRPr lang="ru-RU" sz="24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И. Н. </a:t>
            </a:r>
            <a:r>
              <a:rPr lang="ru-RU" sz="24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Кожедуб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А. Н. </a:t>
            </a:r>
            <a:r>
              <a:rPr lang="ru-RU" sz="24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Каманин</a:t>
            </a:r>
            <a:endParaRPr lang="ru-RU" sz="24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082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100" dirty="0" smtClean="0">
                <a:solidFill>
                  <a:srgbClr val="002060"/>
                </a:solidFill>
                <a:latin typeface="Arial Black" pitchFamily="34" charset="0"/>
              </a:rPr>
              <a:t>Назовите прославленного лётчика, трижды Героя Советского Союза, проявившего мужество в воздушных боях на Курской </a:t>
            </a:r>
            <a:r>
              <a:rPr lang="ru-RU" altLang="ru-RU" sz="2800" dirty="0" smtClean="0">
                <a:latin typeface="Arial Black" pitchFamily="34" charset="0"/>
              </a:rPr>
              <a:t>дуге</a:t>
            </a:r>
            <a:endParaRPr lang="ru-RU" altLang="ru-RU" sz="28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400" smtClean="0"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И. Н. </a:t>
            </a:r>
            <a:r>
              <a:rPr lang="ru-RU" sz="2400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Кожедуб</a:t>
            </a:r>
            <a:endParaRPr lang="ru-RU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84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7921625" cy="1368698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Как называлась наступательная операция немецких войск </a:t>
            </a:r>
            <a:b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sz="3200" dirty="0" smtClean="0">
                <a:solidFill>
                  <a:srgbClr val="002060"/>
                </a:solidFill>
                <a:latin typeface="Arial Black" pitchFamily="34" charset="0"/>
              </a:rPr>
              <a:t>на Курской дуге 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413" y="3716338"/>
            <a:ext cx="5761037" cy="72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Курск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4652963"/>
            <a:ext cx="5761037" cy="72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Кольцо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Цитадель</a:t>
            </a: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4457700" y="9048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738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7921625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Arial Black" pitchFamily="34" charset="0"/>
              </a:rPr>
              <a:t>Как называлась наступательная операция немецких войск </a:t>
            </a:r>
            <a:br>
              <a:rPr lang="ru-RU" alt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sz="3600" dirty="0" smtClean="0">
                <a:solidFill>
                  <a:srgbClr val="002060"/>
                </a:solidFill>
                <a:latin typeface="Arial Black" pitchFamily="34" charset="0"/>
              </a:rPr>
              <a:t>на Курской дуге ?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5661025"/>
            <a:ext cx="5761037" cy="72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Цитадель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457700" y="9048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altLang="ru-RU" sz="18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666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D3B5F57A1C7D489F8055A798E0AE9B" ma:contentTypeVersion="1" ma:contentTypeDescription="Создание документа." ma:contentTypeScope="" ma:versionID="92d6dd54c3e09ace86df1c1f3182638a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c9e6ee7406f3472e91a778c154883abf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6Q454C4S776C-91-3455</_dlc_DocId>
    <_dlc_DocIdUrl xmlns="fb166eb0-c3f2-4116-b942-42f93c0d30c0">
      <Url>https://www.eduportal44.ru/Neya/Nom/_layouts/15/DocIdRedir.aspx?ID=6Q454C4S776C-91-3455</Url>
      <Description>6Q454C4S776C-91-3455</Description>
    </_dlc_DocIdUrl>
  </documentManagement>
</p:properties>
</file>

<file path=customXml/itemProps1.xml><?xml version="1.0" encoding="utf-8"?>
<ds:datastoreItem xmlns:ds="http://schemas.openxmlformats.org/officeDocument/2006/customXml" ds:itemID="{FB454967-5AE4-4107-A86F-C47935C5596E}"/>
</file>

<file path=customXml/itemProps2.xml><?xml version="1.0" encoding="utf-8"?>
<ds:datastoreItem xmlns:ds="http://schemas.openxmlformats.org/officeDocument/2006/customXml" ds:itemID="{C20BB9AF-4DC4-4EC2-A698-C4BBAAFD9872}"/>
</file>

<file path=customXml/itemProps3.xml><?xml version="1.0" encoding="utf-8"?>
<ds:datastoreItem xmlns:ds="http://schemas.openxmlformats.org/officeDocument/2006/customXml" ds:itemID="{2F517A28-0449-40A0-94E8-98BA04869143}"/>
</file>

<file path=customXml/itemProps4.xml><?xml version="1.0" encoding="utf-8"?>
<ds:datastoreItem xmlns:ds="http://schemas.openxmlformats.org/officeDocument/2006/customXml" ds:itemID="{23CAC7C7-E4E0-4FC9-8DB8-DCFB3133191B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277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Тема Office</vt:lpstr>
      <vt:lpstr>Апекс</vt:lpstr>
      <vt:lpstr>1_Апекс</vt:lpstr>
      <vt:lpstr>2_Апекс</vt:lpstr>
      <vt:lpstr>3_Апекс</vt:lpstr>
      <vt:lpstr>4_Апекс</vt:lpstr>
      <vt:lpstr>Презентация PowerPoint</vt:lpstr>
      <vt:lpstr>Когда началась Курская битва?</vt:lpstr>
      <vt:lpstr>Когда началась Курская битва?</vt:lpstr>
      <vt:lpstr>Сколько времени продолжалась Курская битва?</vt:lpstr>
      <vt:lpstr>Сколько времени продолжалась Курская битва?</vt:lpstr>
      <vt:lpstr>Назовите прославленного лётчика, трижды Героя Советского Союза, проявившего мужество в воздушных боях на Курской дуге</vt:lpstr>
      <vt:lpstr>Назовите прославленного лётчика, трижды Героя Советского Союза, проявившего мужество в воздушных боях на Курской дуге</vt:lpstr>
      <vt:lpstr> Как называлась наступательная операция немецких войск  на Курской дуге ? </vt:lpstr>
      <vt:lpstr> Как называлась наступательная операция немецких войск  на Курской дуге ? </vt:lpstr>
      <vt:lpstr>Презентация PowerPoint</vt:lpstr>
      <vt:lpstr>Презентация PowerPoint</vt:lpstr>
      <vt:lpstr>Назовите дату освобождения городов Белгорода и Орла</vt:lpstr>
      <vt:lpstr>Назовите дату освобождения городов Белгорода и Орла</vt:lpstr>
      <vt:lpstr>Освобождением какого города закончилась Курская битва?</vt:lpstr>
      <vt:lpstr>Освобождением какого города закончилась Курская битва?</vt:lpstr>
      <vt:lpstr>В период Курской битвы произошло крупнейшее танковое сражение:</vt:lpstr>
      <vt:lpstr>В период Курской битвы произошло крупнейшее танковое сражение:</vt:lpstr>
      <vt:lpstr>Что  это за приспособление? Какие названия вы знаете?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7</cp:revision>
  <dcterms:created xsi:type="dcterms:W3CDTF">2025-03-03T20:19:49Z</dcterms:created>
  <dcterms:modified xsi:type="dcterms:W3CDTF">2025-03-05T04:55:06Z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0x010100BAD3B5F57A1C7D489F8055A798E0AE9B</vt:lpwstr>
  </property>
  <property fmtid="{D5CDD505-2E9C-101B-9397-08002B2CF9AE}" pid="3" name="_dlc_DocIdItemGuid">
    <vt:lpwstr>53e56654-01dd-4e11-b158-0e1c103e9675</vt:lpwstr>
  </property>
</Properties>
</file>