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0" r:id="rId4"/>
    <p:sldId id="279" r:id="rId5"/>
    <p:sldId id="280" r:id="rId6"/>
    <p:sldId id="271" r:id="rId7"/>
    <p:sldId id="272" r:id="rId8"/>
    <p:sldId id="273" r:id="rId9"/>
    <p:sldId id="269" r:id="rId10"/>
    <p:sldId id="265" r:id="rId11"/>
    <p:sldId id="267" r:id="rId12"/>
    <p:sldId id="268" r:id="rId13"/>
    <p:sldId id="274" r:id="rId14"/>
    <p:sldId id="282" r:id="rId15"/>
    <p:sldId id="275" r:id="rId16"/>
    <p:sldId id="278" r:id="rId17"/>
    <p:sldId id="276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 varScale="1">
        <p:scale>
          <a:sx n="70" d="100"/>
          <a:sy n="70" d="100"/>
        </p:scale>
        <p:origin x="-127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68" y="197893"/>
            <a:ext cx="8693624" cy="633256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38476" y="982307"/>
            <a:ext cx="7027100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atin typeface="Arial Black" pitchFamily="34" charset="0"/>
                <a:cs typeface="Mangal" pitchFamily="18" charset="0"/>
              </a:rPr>
              <a:t>«Краеведение </a:t>
            </a:r>
          </a:p>
          <a:p>
            <a:pPr algn="ctr"/>
            <a:r>
              <a:rPr lang="ru-RU" sz="3200" b="1" i="1" dirty="0" smtClean="0">
                <a:latin typeface="Arial Black" pitchFamily="34" charset="0"/>
                <a:cs typeface="Mangal" pitchFamily="18" charset="0"/>
              </a:rPr>
              <a:t>как средство повышения эффективности</a:t>
            </a:r>
          </a:p>
          <a:p>
            <a:pPr algn="ctr"/>
            <a:r>
              <a:rPr lang="ru-RU" sz="3200" b="1" i="1" dirty="0" smtClean="0">
                <a:latin typeface="Arial Black" pitchFamily="34" charset="0"/>
                <a:cs typeface="Mangal" pitchFamily="18" charset="0"/>
              </a:rPr>
              <a:t> обучения географии»</a:t>
            </a:r>
          </a:p>
          <a:p>
            <a:pPr algn="ctr"/>
            <a:endParaRPr lang="ru-RU" sz="3200" b="1" i="1" dirty="0" smtClean="0">
              <a:latin typeface="Arial Black" pitchFamily="34" charset="0"/>
              <a:cs typeface="Mangal" pitchFamily="18" charset="0"/>
            </a:endParaRPr>
          </a:p>
          <a:p>
            <a:pPr algn="ctr"/>
            <a:endParaRPr lang="ru-RU" sz="3200" b="1" i="1" dirty="0" smtClean="0">
              <a:latin typeface="Arial Black" pitchFamily="34" charset="0"/>
              <a:cs typeface="Mangal" pitchFamily="18" charset="0"/>
            </a:endParaRPr>
          </a:p>
          <a:p>
            <a:pPr algn="ctr"/>
            <a:r>
              <a:rPr lang="ru-RU" sz="1400" b="1" i="1" dirty="0" smtClean="0">
                <a:latin typeface="Arial Black" pitchFamily="34" charset="0"/>
                <a:cs typeface="Mangal" pitchFamily="18" charset="0"/>
              </a:rPr>
              <a:t>                 Подготовила учитель географии </a:t>
            </a:r>
          </a:p>
          <a:p>
            <a:pPr algn="ctr"/>
            <a:r>
              <a:rPr lang="ru-RU" sz="1400" b="1" i="1" dirty="0" smtClean="0">
                <a:latin typeface="Arial Black" pitchFamily="34" charset="0"/>
                <a:cs typeface="Mangal" pitchFamily="18" charset="0"/>
              </a:rPr>
              <a:t>МОУ Номженская СОШ</a:t>
            </a:r>
          </a:p>
          <a:p>
            <a:pPr algn="ctr"/>
            <a:r>
              <a:rPr lang="ru-RU" sz="1400" b="1" i="1" dirty="0" smtClean="0">
                <a:latin typeface="Arial Black" pitchFamily="34" charset="0"/>
                <a:cs typeface="Mangal" pitchFamily="18" charset="0"/>
              </a:rPr>
              <a:t>       Герцен Ольга Николаевна</a:t>
            </a:r>
          </a:p>
          <a:p>
            <a:pPr algn="ctr"/>
            <a:endParaRPr lang="ru-RU" sz="3200" b="1" i="1" dirty="0" smtClean="0">
              <a:latin typeface="Arial Black" pitchFamily="34" charset="0"/>
              <a:cs typeface="Mangal" pitchFamily="18" charset="0"/>
            </a:endParaRPr>
          </a:p>
          <a:p>
            <a:pPr algn="ctr"/>
            <a:endParaRPr lang="ru-RU" sz="3200" b="1" i="1" dirty="0" smtClean="0">
              <a:latin typeface="Arial Black" pitchFamily="34" charset="0"/>
              <a:cs typeface="Mangal" pitchFamily="18" charset="0"/>
            </a:endParaRPr>
          </a:p>
          <a:p>
            <a:pPr algn="ctr"/>
            <a:endParaRPr lang="ru-RU" sz="3200" b="1" i="1" dirty="0" smtClean="0">
              <a:latin typeface="Arial Black" pitchFamily="34" charset="0"/>
              <a:cs typeface="Mangal" pitchFamily="18" charset="0"/>
            </a:endParaRPr>
          </a:p>
          <a:p>
            <a:pPr algn="ctr"/>
            <a:endParaRPr lang="ru-RU" sz="3200" b="1" i="1" dirty="0" smtClean="0">
              <a:latin typeface="Arial Black" pitchFamily="34" charset="0"/>
              <a:cs typeface="Mangal" pitchFamily="18" charset="0"/>
            </a:endParaRPr>
          </a:p>
          <a:p>
            <a:pPr algn="ctr"/>
            <a:endParaRPr lang="ru-RU" sz="3200" i="1" dirty="0">
              <a:latin typeface="Arial Black" pitchFamily="34" charset="0"/>
              <a:cs typeface="Mangal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22244" y="2344087"/>
            <a:ext cx="3499503" cy="464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endParaRPr lang="ru-RU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949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itchFamily="34" charset="0"/>
              </a:rPr>
              <a:t>В музее имени </a:t>
            </a:r>
            <a:br>
              <a:rPr lang="ru-RU" sz="40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Arial Black" pitchFamily="34" charset="0"/>
              </a:rPr>
              <a:t>Юрия Смирнова</a:t>
            </a:r>
            <a:endParaRPr lang="ru-RU" sz="40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026" name="Picture 2" descr="https://xn--1-7sbba0cdddw9c6bfd.xn--p1ai/media/widgetkit/0068-694646aa76bea017b804a536b9718f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814" y="1214652"/>
            <a:ext cx="8572500" cy="53226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makariev.smi44.ru/wp-content/uploads/2018/10/IMG_1516-1024x6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307" y="352424"/>
            <a:ext cx="8625386" cy="61575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ped-kopilka.ru/upload/blogs2/2016/5/35427_4c66e1ebed1028deefa8041453dc79d3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194" y="218364"/>
            <a:ext cx="8557146" cy="6455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Arial Black" pitchFamily="34" charset="0"/>
              </a:rPr>
              <a:t>Экскурсия в мараловодческий комплекс</a:t>
            </a:r>
            <a:endParaRPr lang="ru-RU" sz="3600" b="1" dirty="0">
              <a:latin typeface="Arial Black" pitchFamily="34" charset="0"/>
            </a:endParaRPr>
          </a:p>
        </p:txBody>
      </p:sp>
      <p:pic>
        <p:nvPicPr>
          <p:cNvPr id="3" name="Picture 4" descr="C:\Users\User\Downloads\IMG_34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8603" y="1761508"/>
            <a:ext cx="3864388" cy="2646719"/>
          </a:xfrm>
          <a:prstGeom prst="rect">
            <a:avLst/>
          </a:prstGeom>
          <a:noFill/>
        </p:spPr>
      </p:pic>
      <p:pic>
        <p:nvPicPr>
          <p:cNvPr id="4" name="Picture 2" descr="C:\Users\User\Downloads\IMG_34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6488" y="4443220"/>
            <a:ext cx="3521075" cy="2244182"/>
          </a:xfrm>
          <a:prstGeom prst="rect">
            <a:avLst/>
          </a:prstGeom>
          <a:noFill/>
        </p:spPr>
      </p:pic>
      <p:pic>
        <p:nvPicPr>
          <p:cNvPr id="5" name="Picture 3" descr="C:\Users\User\Downloads\IMG_34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4600" y="1775156"/>
            <a:ext cx="3816423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069" y="365126"/>
            <a:ext cx="8952931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Arial Black" pitchFamily="34" charset="0"/>
              </a:rPr>
              <a:t>В тереме </a:t>
            </a:r>
            <a:r>
              <a:rPr lang="ru-RU" sz="3600" b="1" dirty="0" err="1" smtClean="0">
                <a:solidFill>
                  <a:srgbClr val="002060"/>
                </a:solidFill>
                <a:latin typeface="Arial Black" pitchFamily="34" charset="0"/>
              </a:rPr>
              <a:t>Асташово</a:t>
            </a:r>
            <a:r>
              <a:rPr lang="ru-RU" sz="3600" b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br>
              <a:rPr lang="ru-RU" sz="36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</a:rPr>
              <a:t>(</a:t>
            </a:r>
            <a:r>
              <a:rPr lang="ru-RU" sz="3200" b="1" dirty="0" err="1" smtClean="0">
                <a:solidFill>
                  <a:srgbClr val="002060"/>
                </a:solidFill>
                <a:latin typeface="Arial Black" pitchFamily="34" charset="0"/>
              </a:rPr>
              <a:t>Чухломский</a:t>
            </a:r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</a:rPr>
              <a:t> район)</a:t>
            </a:r>
            <a:endParaRPr lang="ru-RU" sz="40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41986" name="Picture 2" descr="H:\2019-09-28-2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939" y="1624083"/>
            <a:ext cx="3813696" cy="4975747"/>
          </a:xfrm>
          <a:prstGeom prst="rect">
            <a:avLst/>
          </a:prstGeom>
          <a:noFill/>
        </p:spPr>
      </p:pic>
      <p:pic>
        <p:nvPicPr>
          <p:cNvPr id="41987" name="Picture 3" descr="H:\2019-09-28-2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87606"/>
            <a:ext cx="4148919" cy="3111689"/>
          </a:xfrm>
          <a:prstGeom prst="rect">
            <a:avLst/>
          </a:prstGeom>
          <a:noFill/>
        </p:spPr>
      </p:pic>
      <p:pic>
        <p:nvPicPr>
          <p:cNvPr id="41988" name="Picture 4" descr="H:\2019-09-28-2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5908" y="4629544"/>
            <a:ext cx="2037781" cy="2228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Black" pitchFamily="34" charset="0"/>
              </a:rPr>
              <a:t>Участие в региональных конкурсах и олимпиадах</a:t>
            </a:r>
            <a:endParaRPr lang="ru-RU" sz="36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3" name="Рисунок 2" descr="http://kologrivskiy-les.ru/wp-content/uploads/2018/10/LG-G-7-zg-b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94655"/>
            <a:ext cx="4735773" cy="445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 descr="http://www.km-priroda.ru/resize.php?pic=files/images/sm_news225.jpg&amp;w=121&amp;h=86&amp;tp=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2627" y="2367815"/>
            <a:ext cx="3029803" cy="27910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6317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 Неделя географии</a:t>
            </a:r>
            <a:endParaRPr lang="ru-RU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38914" name="Picture 2" descr="C:\Users\User\Desktop\НЕДЕЛЯ ГЕОГРАФИИ 18\К неделе географии\Неделя географии 1\DSCN07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069" y="4067033"/>
            <a:ext cx="3862316" cy="2593075"/>
          </a:xfrm>
          <a:prstGeom prst="rect">
            <a:avLst/>
          </a:prstGeom>
          <a:noFill/>
        </p:spPr>
      </p:pic>
      <p:pic>
        <p:nvPicPr>
          <p:cNvPr id="38915" name="Picture 3" descr="C:\Users\User\Desktop\НЕДЕЛЯ ГЕОГРАФИИ 18\К неделе географии\неделя географии 2016\Неделя географии 1\DSCN06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8478" y="1378426"/>
            <a:ext cx="3780429" cy="2630606"/>
          </a:xfrm>
          <a:prstGeom prst="rect">
            <a:avLst/>
          </a:prstGeom>
          <a:noFill/>
        </p:spPr>
      </p:pic>
      <p:pic>
        <p:nvPicPr>
          <p:cNvPr id="38916" name="Picture 4" descr="C:\Users\User\Desktop\НЕДЕЛЯ ГЕОГРАФИИ 18\К неделе географии\неделя географии 2016\Неделя географии 1\DSCN06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307" y="4107976"/>
            <a:ext cx="3998794" cy="2589663"/>
          </a:xfrm>
          <a:prstGeom prst="rect">
            <a:avLst/>
          </a:prstGeom>
          <a:noFill/>
        </p:spPr>
      </p:pic>
      <p:pic>
        <p:nvPicPr>
          <p:cNvPr id="38917" name="Picture 5" descr="C:\Users\User\Desktop\НЕДЕЛЯ ГЕОГРАФИИ 18\К неделе географии\неделя географии 2016\Неделя географии 1\DSCN06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8363" y="1378425"/>
            <a:ext cx="4053385" cy="25384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Black" pitchFamily="34" charset="0"/>
              </a:rPr>
              <a:t>Весенний календарь</a:t>
            </a:r>
            <a:endParaRPr lang="ru-RU" sz="36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36867" name="Picture 3" descr="C:\Users\User\Desktop\Олимпиады\Весенний календарь\протали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081" y="1160060"/>
            <a:ext cx="3493826" cy="2563288"/>
          </a:xfrm>
          <a:prstGeom prst="rect">
            <a:avLst/>
          </a:prstGeom>
          <a:noFill/>
        </p:spPr>
      </p:pic>
      <p:pic>
        <p:nvPicPr>
          <p:cNvPr id="36868" name="Picture 4" descr="C:\Users\User\Desktop\Олимпиады\Весенний календарь\река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1432" y="1269242"/>
            <a:ext cx="3275462" cy="2456951"/>
          </a:xfrm>
          <a:prstGeom prst="rect">
            <a:avLst/>
          </a:prstGeom>
          <a:noFill/>
        </p:spPr>
      </p:pic>
      <p:pic>
        <p:nvPicPr>
          <p:cNvPr id="36869" name="Picture 5" descr="C:\Users\User\Desktop\Олимпиады\Весенний календарь\цветение берез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615" y="3875964"/>
            <a:ext cx="3411940" cy="2814851"/>
          </a:xfrm>
          <a:prstGeom prst="rect">
            <a:avLst/>
          </a:prstGeom>
          <a:noFill/>
        </p:spPr>
      </p:pic>
      <p:pic>
        <p:nvPicPr>
          <p:cNvPr id="36870" name="Picture 6" descr="C:\Users\User\Desktop\Олимпиады\Весенний календарь\верб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2376" y="3944203"/>
            <a:ext cx="3302758" cy="26304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22229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rgbClr val="002060"/>
                </a:solidFill>
                <a:latin typeface="Arial Black" pitchFamily="34" charset="0"/>
              </a:rPr>
              <a:t>Турслет</a:t>
            </a:r>
            <a:endParaRPr lang="ru-RU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37890" name="Picture 2" descr="C:\Users\User\Desktop\Библиотека\Турслет 201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46" y="1009934"/>
            <a:ext cx="8639033" cy="5529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846161"/>
            <a:ext cx="7886700" cy="3716315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latin typeface="Arial Black" pitchFamily="34" charset="0"/>
              </a:rPr>
              <a:t>«Воспитание любви к родному краю,</a:t>
            </a:r>
            <a:br>
              <a:rPr lang="ru-RU" sz="2800" b="1" i="1" dirty="0" smtClean="0">
                <a:latin typeface="Arial Black" pitchFamily="34" charset="0"/>
              </a:rPr>
            </a:br>
            <a:r>
              <a:rPr lang="ru-RU" sz="2800" b="1" i="1" dirty="0" smtClean="0">
                <a:latin typeface="Arial Black" pitchFamily="34" charset="0"/>
              </a:rPr>
              <a:t>к родной культуре, к родному селу или городу, родной речи - задача первостепенной важности,</a:t>
            </a:r>
            <a:br>
              <a:rPr lang="ru-RU" sz="2800" b="1" i="1" dirty="0" smtClean="0">
                <a:latin typeface="Arial Black" pitchFamily="34" charset="0"/>
              </a:rPr>
            </a:br>
            <a:r>
              <a:rPr lang="ru-RU" sz="2800" b="1" i="1" dirty="0" smtClean="0">
                <a:latin typeface="Arial Black" pitchFamily="34" charset="0"/>
              </a:rPr>
              <a:t>и нет необходимости это доказывать».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                                                  </a:t>
            </a:r>
            <a:br>
              <a:rPr lang="ru-RU" sz="3600" b="1" dirty="0" smtClean="0"/>
            </a:br>
            <a:r>
              <a:rPr lang="ru-RU" sz="3600" b="1" dirty="0" smtClean="0"/>
              <a:t>                                             </a:t>
            </a:r>
            <a:r>
              <a:rPr lang="ru-RU" sz="2800" b="1" i="1" dirty="0" smtClean="0"/>
              <a:t>Лихачев Д.С.</a:t>
            </a:r>
            <a:endParaRPr lang="ru-RU" sz="3600" b="1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560007" cy="8495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Растения, занесенные в Красную книгу Костромской области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0722" name="Picture 2" descr="https://im0-tub-ru.yandex.net/i?id=0afecf769f7d568472427192338a9287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812" y="1424646"/>
            <a:ext cx="2882943" cy="2148548"/>
          </a:xfrm>
          <a:prstGeom prst="rect">
            <a:avLst/>
          </a:prstGeom>
          <a:noFill/>
        </p:spPr>
      </p:pic>
      <p:pic>
        <p:nvPicPr>
          <p:cNvPr id="30724" name="Picture 4" descr="https://im0-tub-ru.yandex.net/i?id=a645d5d2628efd69bfb224cb8732d8b6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6392" y="1367497"/>
            <a:ext cx="2630659" cy="2205697"/>
          </a:xfrm>
          <a:prstGeom prst="rect">
            <a:avLst/>
          </a:prstGeom>
          <a:noFill/>
        </p:spPr>
      </p:pic>
      <p:pic>
        <p:nvPicPr>
          <p:cNvPr id="30726" name="Picture 6" descr="https://avatars.mds.yandex.net/get-pdb/1088712/ad94a28c-9d31-4047-a921-58440202f743/s1200?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51163" y="1434905"/>
            <a:ext cx="3052689" cy="2138289"/>
          </a:xfrm>
          <a:prstGeom prst="rect">
            <a:avLst/>
          </a:prstGeom>
          <a:noFill/>
        </p:spPr>
      </p:pic>
      <p:pic>
        <p:nvPicPr>
          <p:cNvPr id="30728" name="Picture 8" descr="http://xn--04-6kcue7bya8b6b.xn--p1ai/images/tovar/mnogolet/drmn3/Trientalis_europaea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2187" y="4107766"/>
            <a:ext cx="2840841" cy="2405577"/>
          </a:xfrm>
          <a:prstGeom prst="rect">
            <a:avLst/>
          </a:prstGeom>
          <a:noFill/>
        </p:spPr>
      </p:pic>
      <p:pic>
        <p:nvPicPr>
          <p:cNvPr id="30730" name="Picture 10" descr="http://igz.ilmeny.ac.ru/RED_BOOK/images/m08_rast_pokritosemennie_orhidnie_yatrishnik_shlemonosnii_2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3157" y="4099958"/>
            <a:ext cx="2573558" cy="2441519"/>
          </a:xfrm>
          <a:prstGeom prst="rect">
            <a:avLst/>
          </a:prstGeom>
          <a:noFill/>
        </p:spPr>
      </p:pic>
      <p:pic>
        <p:nvPicPr>
          <p:cNvPr id="30732" name="Picture 12" descr="https://izlechenie-alkogolizma.ru/wp-content/uploads/2014/02/16-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8263" y="4079631"/>
            <a:ext cx="2911183" cy="24266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6"/>
            <a:ext cx="9144000" cy="74034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Музей адмирала </a:t>
            </a:r>
            <a:r>
              <a:rPr lang="ru-RU" b="1" dirty="0" err="1" smtClean="0">
                <a:solidFill>
                  <a:srgbClr val="002060"/>
                </a:solidFill>
                <a:latin typeface="Arial Black" pitchFamily="34" charset="0"/>
              </a:rPr>
              <a:t>В.Я.Чичагова</a:t>
            </a:r>
            <a:endParaRPr lang="ru-RU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39938" name="Picture 2" descr="https://ncbs.kst.muzkult.ru/media/2018/08/07/1227909211/image_image_46669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7574" y="1392047"/>
            <a:ext cx="3814982" cy="2947941"/>
          </a:xfrm>
          <a:prstGeom prst="rect">
            <a:avLst/>
          </a:prstGeom>
          <a:noFill/>
        </p:spPr>
      </p:pic>
      <p:pic>
        <p:nvPicPr>
          <p:cNvPr id="39940" name="Picture 4" descr="https://ncbs.kst.muzkult.ru/media/2018/08/07/1227909202/image_image_46666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769" y="1405720"/>
            <a:ext cx="3665798" cy="2996413"/>
          </a:xfrm>
          <a:prstGeom prst="rect">
            <a:avLst/>
          </a:prstGeom>
          <a:noFill/>
        </p:spPr>
      </p:pic>
      <p:pic>
        <p:nvPicPr>
          <p:cNvPr id="39942" name="Picture 6" descr="https://ncbs.kst.muzkult.ru/media/2018/08/07/1227909296/image_image_46737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51018" y="4435523"/>
            <a:ext cx="3763432" cy="24224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3456" y="365127"/>
            <a:ext cx="7641893" cy="7676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itchFamily="34" charset="0"/>
              </a:rPr>
              <a:t>Центр ездового спорта «Северная надежда</a:t>
            </a:r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»</a:t>
            </a:r>
            <a:endParaRPr lang="ru-RU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40962" name="Picture 2" descr="https://img-fotki.yandex.ru/get/6435/120319576.1c/0_d05a4_413ce391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8268" y="1303361"/>
            <a:ext cx="4416425" cy="2681785"/>
          </a:xfrm>
          <a:prstGeom prst="rect">
            <a:avLst/>
          </a:prstGeom>
          <a:noFill/>
        </p:spPr>
      </p:pic>
      <p:pic>
        <p:nvPicPr>
          <p:cNvPr id="40964" name="Picture 4" descr="https://img-fotki.yandex.ru/get/5635/120319576.1b/0_d0585_cd4e7e5e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405" y="1276066"/>
            <a:ext cx="3897809" cy="2598539"/>
          </a:xfrm>
          <a:prstGeom prst="rect">
            <a:avLst/>
          </a:prstGeom>
          <a:noFill/>
        </p:spPr>
      </p:pic>
      <p:pic>
        <p:nvPicPr>
          <p:cNvPr id="40966" name="Picture 6" descr="https://goru.travel/storage/app/uploads/public/5ac/34d/996/thumb_66182_441_202_0_0_cro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703" y="4012442"/>
            <a:ext cx="3938752" cy="2674961"/>
          </a:xfrm>
          <a:prstGeom prst="rect">
            <a:avLst/>
          </a:prstGeom>
          <a:noFill/>
        </p:spPr>
      </p:pic>
      <p:pic>
        <p:nvPicPr>
          <p:cNvPr id="40970" name="Picture 10" descr="https://argumenti.ru/images/arhnews/4336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93335" y="4026090"/>
            <a:ext cx="3832301" cy="26067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778371" cy="56292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</a:rPr>
              <a:t>Экскурсия в заповедник «Кологривский лес»</a:t>
            </a:r>
            <a:endParaRPr lang="ru-RU" sz="32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31746" name="Picture 2" descr="C:\Users\User\Desktop\120520163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558" y="1009934"/>
            <a:ext cx="8311487" cy="56638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778371" cy="56292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</a:rPr>
              <a:t>Экскурсия в заповедник «Кологривский лес»</a:t>
            </a:r>
            <a:endParaRPr lang="ru-RU" sz="32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32770" name="Picture 2" descr="C:\Users\User\Desktop\120520164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842" y="1132764"/>
            <a:ext cx="8434316" cy="5472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778371" cy="56292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</a:rPr>
              <a:t>Экскурсия в заповедник «Кологривский лес»</a:t>
            </a:r>
            <a:endParaRPr lang="ru-RU" sz="32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33794" name="Picture 2" descr="C:\Users\User\Desktop\120520164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137" y="1187355"/>
            <a:ext cx="8434317" cy="5472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9493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solidFill>
                  <a:srgbClr val="002060"/>
                </a:solidFill>
                <a:latin typeface="Arial Black" pitchFamily="34" charset="0"/>
              </a:rPr>
              <a:t>Макариево</a:t>
            </a:r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Arial Black" pitchFamily="34" charset="0"/>
              </a:rPr>
              <a:t>Унженский</a:t>
            </a:r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 монастырь</a:t>
            </a:r>
            <a:endParaRPr lang="ru-RU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29698" name="Picture 2" descr="http://temples.ru/private/f000063/067_0016942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5259" y="1538216"/>
            <a:ext cx="7620000" cy="4848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447</TotalTime>
  <Words>74</Words>
  <Application>Microsoft Office PowerPoint</Application>
  <PresentationFormat>Экран (4:3)</PresentationFormat>
  <Paragraphs>26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«Воспитание любви к родному краю, к родной культуре, к родному селу или городу, родной речи - задача первостепенной важности, и нет необходимости это доказывать».                                                                                                 Лихачев Д.С.</vt:lpstr>
      <vt:lpstr>Растения, занесенные в Красную книгу Костромской области</vt:lpstr>
      <vt:lpstr>Музей адмирала В.Я.Чичагова</vt:lpstr>
      <vt:lpstr>Центр ездового спорта «Северная надежда»</vt:lpstr>
      <vt:lpstr>Экскурсия в заповедник «Кологривский лес»</vt:lpstr>
      <vt:lpstr>Экскурсия в заповедник «Кологривский лес»</vt:lpstr>
      <vt:lpstr>Экскурсия в заповедник «Кологривский лес»</vt:lpstr>
      <vt:lpstr>Макариево Унженский монастырь</vt:lpstr>
      <vt:lpstr>В музее имени  Юрия Смирнова</vt:lpstr>
      <vt:lpstr>Слайд 11</vt:lpstr>
      <vt:lpstr>Слайд 12</vt:lpstr>
      <vt:lpstr>Экскурсия в мараловодческий комплекс</vt:lpstr>
      <vt:lpstr> В тереме Асташово  (Чухломский район)</vt:lpstr>
      <vt:lpstr>Участие в региональных конкурсах и олимпиадах</vt:lpstr>
      <vt:lpstr> Неделя географии</vt:lpstr>
      <vt:lpstr>Весенний календарь</vt:lpstr>
      <vt:lpstr>Турслет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User</cp:lastModifiedBy>
  <cp:revision>47</cp:revision>
  <dcterms:created xsi:type="dcterms:W3CDTF">2013-11-19T05:52:05Z</dcterms:created>
  <dcterms:modified xsi:type="dcterms:W3CDTF">2020-02-18T09:22:31Z</dcterms:modified>
</cp:coreProperties>
</file>