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7" r:id="rId6"/>
    <p:sldId id="272" r:id="rId7"/>
    <p:sldId id="271" r:id="rId8"/>
    <p:sldId id="270" r:id="rId9"/>
    <p:sldId id="269" r:id="rId10"/>
    <p:sldId id="266" r:id="rId11"/>
    <p:sldId id="275" r:id="rId12"/>
    <p:sldId id="274" r:id="rId13"/>
    <p:sldId id="276" r:id="rId14"/>
    <p:sldId id="277" r:id="rId15"/>
    <p:sldId id="26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4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5F0F-645E-4A28-BB3D-C4E2C6EC1C5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6127-DD37-4CB1-A6B7-51478BFEC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6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10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0.jpeg"/><Relationship Id="rId19" Type="http://schemas.openxmlformats.org/officeDocument/2006/relationships/slide" Target="slide5.xml"/><Relationship Id="rId4" Type="http://schemas.openxmlformats.org/officeDocument/2006/relationships/image" Target="../media/image31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3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32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5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3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7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36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9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38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nigipochtoi.ru/images/goods/audio/big/05-1918.1.jpg" TargetMode="External"/><Relationship Id="rId13" Type="http://schemas.openxmlformats.org/officeDocument/2006/relationships/hyperlink" Target="http://music-fantasy.ru/files/pictures/lesson-glinka-marsh-chernomora.j" TargetMode="External"/><Relationship Id="rId3" Type="http://schemas.openxmlformats.org/officeDocument/2006/relationships/hyperlink" Target="http://www.grodno1.by/sites/b14/239/b14239bfd/images/product/003/003313/656-p.jpg" TargetMode="External"/><Relationship Id="rId7" Type="http://schemas.openxmlformats.org/officeDocument/2006/relationships/hyperlink" Target="https://ds02.infourok.ru/uploads/ex/0db1/00032e78-04c776ec/4/640/img0.jpg" TargetMode="External"/><Relationship Id="rId12" Type="http://schemas.openxmlformats.org/officeDocument/2006/relationships/hyperlink" Target="http://www.bashopera.ru/upload/thumbs/d4b/d4bb5997244cf2a30b8d04b85c6d959a.jpg" TargetMode="External"/><Relationship Id="rId17" Type="http://schemas.openxmlformats.org/officeDocument/2006/relationships/hyperlink" Target="http://www.hor-music.ru/images/photos/medium/map348.jpg" TargetMode="External"/><Relationship Id="rId2" Type="http://schemas.openxmlformats.org/officeDocument/2006/relationships/hyperlink" Target="https://img3.stockfresh.com/files/v/vlastas/m/84/967446_stock-photo-green-notes.jpg" TargetMode="External"/><Relationship Id="rId16" Type="http://schemas.openxmlformats.org/officeDocument/2006/relationships/hyperlink" Target="http://mywishlist.ru/pic/i/wish/300x300/008/084/007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3.infourok.ru/uploads/ex/0298/0003bf9f-1ef8fd2e/hello_html_7a237a50.jpg" TargetMode="External"/><Relationship Id="rId11" Type="http://schemas.openxmlformats.org/officeDocument/2006/relationships/hyperlink" Target="https://ppt4web.ru/images/1345/35723/310/img23.jpg" TargetMode="External"/><Relationship Id="rId5" Type="http://schemas.openxmlformats.org/officeDocument/2006/relationships/hyperlink" Target="http://artcyclopedia.ru/img/big/007810006.jpg" TargetMode="External"/><Relationship Id="rId15" Type="http://schemas.openxmlformats.org/officeDocument/2006/relationships/hyperlink" Target="http://yavix.ru/i/9/5/b/448255c9bd1f298224b0d17575001.jpg" TargetMode="External"/><Relationship Id="rId10" Type="http://schemas.openxmlformats.org/officeDocument/2006/relationships/hyperlink" Target="https://i4.tabor.ru/feed/2017-09-23/16398607/623756_760x500.jpg" TargetMode="External"/><Relationship Id="rId4" Type="http://schemas.openxmlformats.org/officeDocument/2006/relationships/hyperlink" Target="https://cf.ppt-online.org/files/slide/o/Odk62yLmGfbwNhFIS3MDT8elCoa1uVnqcRHYpz/slide-57.jpg" TargetMode="External"/><Relationship Id="rId9" Type="http://schemas.openxmlformats.org/officeDocument/2006/relationships/hyperlink" Target="https://myslide.ru/documents_3/485f21dcc99a3ff5a3b939abd193bf81/img7.jpg" TargetMode="External"/><Relationship Id="rId14" Type="http://schemas.openxmlformats.org/officeDocument/2006/relationships/hyperlink" Target="http://www.2-999-999.ru/files/image/news/img130305103823137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image" Target="../media/image4.jpeg"/><Relationship Id="rId21" Type="http://schemas.openxmlformats.org/officeDocument/2006/relationships/slide" Target="slide8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slide" Target="slide11.xml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10" Type="http://schemas.openxmlformats.org/officeDocument/2006/relationships/image" Target="../media/image11.jpeg"/><Relationship Id="rId19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slide" Target="slide9.xml"/><Relationship Id="rId27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8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0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19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2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21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4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23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6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2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8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27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30.jpeg"/><Relationship Id="rId25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10.jpeg"/><Relationship Id="rId19" Type="http://schemas.openxmlformats.org/officeDocument/2006/relationships/slide" Target="slide4.xml"/><Relationship Id="rId4" Type="http://schemas.openxmlformats.org/officeDocument/2006/relationships/image" Target="../media/image29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73"/>
            <a:ext cx="7600976" cy="178594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Игра-презентация по музыке «Найди ответ»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 класс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500444"/>
            <a:ext cx="3786214" cy="785818"/>
          </a:xfrm>
        </p:spPr>
        <p:txBody>
          <a:bodyPr>
            <a:noAutofit/>
          </a:bodyPr>
          <a:lstStyle/>
          <a:p>
            <a:r>
              <a:rPr lang="ru-RU" sz="1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Выполнила Башкирова </a:t>
            </a:r>
            <a:r>
              <a:rPr lang="ru-RU" sz="1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Джанетта</a:t>
            </a:r>
            <a:r>
              <a:rPr lang="ru-RU" sz="1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Геннадьевна, </a:t>
            </a:r>
          </a:p>
          <a:p>
            <a:r>
              <a:rPr lang="ru-RU" sz="1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учитель музыки МБОУ </a:t>
            </a:r>
            <a:r>
              <a:rPr lang="ru-RU" sz="1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Озерненская</a:t>
            </a:r>
            <a:r>
              <a:rPr lang="ru-RU" sz="1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СШ</a:t>
            </a:r>
          </a:p>
          <a:p>
            <a:r>
              <a:rPr lang="ru-RU" sz="1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Смоленская область</a:t>
            </a:r>
            <a:endParaRPr lang="ru-RU" sz="1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http://mywishlist.ru/pic/i/wish/300x300/008/084/0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6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hor-music.ru/images/photos/medium/map3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071552"/>
            <a:ext cx="1302464" cy="133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8. На каком музыкальном инструменте играл Садко в опере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Н.А. Римского-Корсакова «Садко»?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Гусли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7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8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19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0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1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2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3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4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5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6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rId27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8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29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9. Как называется опера Н.А. Римского-Корсакова, в которой можно услышать песни пастушка Леля?</a:t>
            </a:r>
            <a:endParaRPr lang="ru-RU" sz="1600" dirty="0" smtClean="0"/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«Снегурочка»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10. В какой опере М.И. Глинки звучит «Марш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Черномора</a:t>
            </a:r>
            <a:r>
              <a:rPr lang="ru-RU" b="1" dirty="0" smtClean="0">
                <a:solidFill>
                  <a:sysClr val="windowText" lastClr="000000"/>
                </a:solidFill>
              </a:rPr>
              <a:t>»? 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«Руслан и Людмила»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11. Как называется балет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П.И. Чайковского по сказке французского писателя Шарля Перро?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«Спящая красавица»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ysClr val="windowText" lastClr="000000"/>
              </a:solidFill>
            </a:endParaRPr>
          </a:p>
          <a:p>
            <a:endParaRPr lang="ru-RU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12. В какой опере немецкого композитора Кристофа </a:t>
            </a:r>
            <a:r>
              <a:rPr lang="ru-RU" sz="1600" b="1" dirty="0" err="1" smtClean="0">
                <a:solidFill>
                  <a:sysClr val="windowText" lastClr="000000"/>
                </a:solidFill>
              </a:rPr>
              <a:t>Глюка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  слушаем хор Фурий –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злых ведьм мрачного царства Аида?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r>
              <a:rPr lang="ru-RU" sz="1600" b="1" dirty="0" smtClean="0">
                <a:solidFill>
                  <a:sysClr val="windowText" lastClr="000000"/>
                </a:solidFill>
              </a:rPr>
              <a:t> 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«Орфей и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Эвридика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9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500048"/>
            <a:ext cx="8143932" cy="450059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Фон презентации </a:t>
            </a:r>
            <a:r>
              <a:rPr lang="en-US" sz="1200" dirty="0" smtClean="0">
                <a:hlinkClick r:id="rId2"/>
              </a:rPr>
              <a:t>https://img3.stockfresh.com/files/v/vlastas/m/84/967446_stock-photo-green-notes.jpg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Телевизор  </a:t>
            </a:r>
            <a:r>
              <a:rPr lang="en-US" sz="1200" dirty="0" smtClean="0">
                <a:hlinkClick r:id="rId3"/>
              </a:rPr>
              <a:t>http://www.grodno1.by/sites/b14/239/b14239bfd/images/product/003/003313/656-p.jpg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Александр Невский </a:t>
            </a:r>
            <a:r>
              <a:rPr lang="en-US" sz="1200" dirty="0" smtClean="0">
                <a:hlinkClick r:id="rId4"/>
              </a:rPr>
              <a:t>https://cf.ppt-online.org/files/slide/o/Odk62yLmGfbwNhFIS3MDT8elCoa1uVnqcRHYpz/slide-57.jpg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Иван Сусанин </a:t>
            </a:r>
            <a:r>
              <a:rPr lang="en-US" sz="1200" dirty="0" smtClean="0">
                <a:hlinkClick r:id="rId5"/>
              </a:rPr>
              <a:t>http://artcyclopedia.ru/img/big/007810006.jpg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Балет «Золушка» </a:t>
            </a:r>
            <a:r>
              <a:rPr lang="en-US" sz="1200" dirty="0" smtClean="0">
                <a:hlinkClick r:id="rId6"/>
              </a:rPr>
              <a:t>https://ds03.infourok.ru/uploads/ex/0298/0003bf9f-1ef8fd2e/hello_html_7a237a50.jpg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М.П. Мусоргский «Детская» </a:t>
            </a:r>
            <a:r>
              <a:rPr lang="en-US" sz="1200" dirty="0" smtClean="0">
                <a:hlinkClick r:id="rId7"/>
              </a:rPr>
              <a:t>https://ds02.infourok.ru/uploads/ex/0db1/00032e78-04c776ec/4/640/img0.jpg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«Детский альбом» П.И. Чайковского </a:t>
            </a:r>
            <a:r>
              <a:rPr lang="en-US" sz="1200" dirty="0" smtClean="0">
                <a:hlinkClick r:id="rId8"/>
              </a:rPr>
              <a:t>https://knigipochtoi.ru/images/goods/audio/big/05-1918.1.jpg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«Картинки с выставки» М.П. Мусоргского </a:t>
            </a:r>
            <a:r>
              <a:rPr lang="en-US" sz="1200" dirty="0" smtClean="0">
                <a:hlinkClick r:id="rId9"/>
              </a:rPr>
              <a:t>https://myslide.ru/documents_3/485f21dcc99a3ff5a3b939abd193bf81/img7.jpg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Мама </a:t>
            </a:r>
            <a:r>
              <a:rPr lang="en-US" sz="1200" dirty="0" smtClean="0">
                <a:hlinkClick r:id="rId10"/>
              </a:rPr>
              <a:t>https://i4.tabor.ru/feed/2017-09-23/16398607/623756_760x500.jpg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Садко </a:t>
            </a:r>
            <a:r>
              <a:rPr lang="en-US" sz="1200" dirty="0" smtClean="0">
                <a:hlinkClick r:id="rId11"/>
              </a:rPr>
              <a:t>https://ppt4web.ru/images/1345/35723/310/img23.jpg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Опера «Снегурочка» Н.А. Римского-Корсакова </a:t>
            </a:r>
            <a:r>
              <a:rPr lang="en-US" sz="1200" dirty="0" smtClean="0">
                <a:hlinkClick r:id="rId12"/>
              </a:rPr>
              <a:t>http://www.bashopera.ru/upload/thumbs/d4b/d4bb5997244cf2a30b8d04b85c6d959a.jpg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Марш </a:t>
            </a:r>
            <a:r>
              <a:rPr lang="ru-RU" sz="1200" dirty="0" err="1" smtClean="0"/>
              <a:t>Черномора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13"/>
              </a:rPr>
              <a:t>http://music-fantasy.ru/files/pictures/lesson-glinka-marsh-chernomora.j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Балет «Спящая красавица» </a:t>
            </a:r>
            <a:r>
              <a:rPr lang="en-US" sz="1200" dirty="0" smtClean="0">
                <a:hlinkClick r:id="rId14"/>
              </a:rPr>
              <a:t>http://www.2-999-999.ru/files/image/news/img130305103823137.jpeg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Орфей и </a:t>
            </a:r>
            <a:r>
              <a:rPr lang="ru-RU" sz="1200" dirty="0" err="1" smtClean="0"/>
              <a:t>Эвридика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15"/>
              </a:rPr>
              <a:t>http://yavix.ru/i/9/5/b/448255c9bd1f298224b0d17575001.jpg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Золушка </a:t>
            </a:r>
            <a:r>
              <a:rPr lang="en-US" sz="1200" dirty="0" smtClean="0">
                <a:hlinkClick r:id="rId16"/>
              </a:rPr>
              <a:t>http://mywishlist.ru/pic/i/wish/300x300/008/084/007.jpeg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Музыкальный значок </a:t>
            </a:r>
            <a:r>
              <a:rPr lang="en-US" sz="1200" dirty="0" smtClean="0">
                <a:hlinkClick r:id="rId17"/>
              </a:rPr>
              <a:t>http://www.hor-music.ru/images/photos/medium/map348.jpg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90" y="4143386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572528" y="4572014"/>
            <a:ext cx="336990" cy="354073"/>
          </a:xfrm>
          <a:prstGeom prst="mathMultiply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В игре следует ответить на вопрос, который появится при нажатии клавиши пульта. Если затрудняешься, найди ответ, кликнув на соответствующую картинку экрана телевизора. Правильный ответ сопровождается громкими аплодисментами.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6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>
            <a:hlinkClick r:id="rId17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Скругленный прямоугольник 32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Управляющая кнопка: домой 33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rId28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1.Как называется кантата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С.С. Прокофьева, в которой звучит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хор "Вставайте, люди русские!"</a:t>
            </a:r>
          </a:p>
          <a:p>
            <a:pPr algn="ctr"/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57172"/>
            <a:ext cx="2428892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«Александр Невский»</a:t>
            </a:r>
            <a:endParaRPr lang="ru-RU" dirty="0"/>
          </a:p>
        </p:txBody>
      </p:sp>
      <p:pic>
        <p:nvPicPr>
          <p:cNvPr id="3078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Прямоугольник 32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4" name="Прямоугольник 33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6" name="Прямоугольник 35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7" name="Прямоугольник 36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8" name="Прямоугольник 37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9" name="Прямоугольник 38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0" name="Прямоугольник 39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41" name="Прямоугольник 40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Прямоугольник 41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Прямоугольник 42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4" name="Скругленный прямоугольник 43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Управляющая кнопка: домой 44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2. В какой опере М.И. Глинки изображен подвиг костромского крестьянина? </a:t>
            </a: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357172"/>
            <a:ext cx="2357454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«Иван Сусанин»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3. Вспомните название балета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С.С. Прокофьева по сказке французского писателя Шарля Перро. </a:t>
            </a: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357172"/>
            <a:ext cx="2357454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«Золушка»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4.Как называется вокальный цикл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М.П. Мусоргского для детей на его собственные тексты?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357172"/>
            <a:ext cx="2357454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«Детская»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5. Как называется сборник музыкальных пьес  для детей П.И. Чайковского? 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357172"/>
            <a:ext cx="2357454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«Детский альбом»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6.Назовите фортепианную сюиту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 М.П. Мусоргского, главной темой которой является "Прогулка". 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«Картинки с выставки»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74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72"/>
            <a:ext cx="4286280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7. Дополните строку песни В. Гаврилина, А. Шульгиной из вокального цикла «Земля»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</a:rPr>
              <a:t> «Тихая моя, добрая моя, нежная моя ... !»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Picture 6" descr="http://www.grodno1.by/sites/b14/239/b14239bfd/images/product/003/003313/656-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32"/>
            <a:ext cx="4794252" cy="308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857370"/>
            <a:ext cx="1188000" cy="86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1188000" cy="86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857370"/>
            <a:ext cx="1188000" cy="86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857370"/>
            <a:ext cx="1188000" cy="86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714626"/>
            <a:ext cx="1188000" cy="86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714626"/>
            <a:ext cx="1188000" cy="86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714626"/>
            <a:ext cx="1188000" cy="864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14626"/>
            <a:ext cx="1188000" cy="86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882"/>
            <a:ext cx="1188000" cy="86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3571882"/>
            <a:ext cx="1188000" cy="86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571882"/>
            <a:ext cx="1188000" cy="864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571882"/>
            <a:ext cx="1188000" cy="864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857370"/>
            <a:ext cx="4644000" cy="262800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357172"/>
            <a:ext cx="2857520" cy="612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Мама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72198" y="1214428"/>
            <a:ext cx="2448000" cy="374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8" action="ppaction://hlinksldjump"/>
          </p:cNvPr>
          <p:cNvSpPr/>
          <p:nvPr/>
        </p:nvSpPr>
        <p:spPr>
          <a:xfrm>
            <a:off x="6175140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6746644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Прямоугольник 24">
            <a:hlinkClick r:id="rId20" action="ppaction://hlinksldjump"/>
          </p:cNvPr>
          <p:cNvSpPr/>
          <p:nvPr/>
        </p:nvSpPr>
        <p:spPr>
          <a:xfrm>
            <a:off x="7318148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Прямоугольник 25">
            <a:hlinkClick r:id="rId21" action="ppaction://hlinksldjump"/>
          </p:cNvPr>
          <p:cNvSpPr/>
          <p:nvPr/>
        </p:nvSpPr>
        <p:spPr>
          <a:xfrm>
            <a:off x="7889652" y="1643056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Прямоугольник 26">
            <a:hlinkClick r:id="rId22" action="ppaction://hlinksldjump"/>
          </p:cNvPr>
          <p:cNvSpPr/>
          <p:nvPr/>
        </p:nvSpPr>
        <p:spPr>
          <a:xfrm>
            <a:off x="6175140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Прямоугольник 27">
            <a:hlinkClick r:id="rId23" action="ppaction://hlinksldjump"/>
          </p:cNvPr>
          <p:cNvSpPr/>
          <p:nvPr/>
        </p:nvSpPr>
        <p:spPr>
          <a:xfrm>
            <a:off x="6746644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9" name="Прямоугольник 28">
            <a:hlinkClick r:id="rId24" action="ppaction://hlinksldjump"/>
          </p:cNvPr>
          <p:cNvSpPr/>
          <p:nvPr/>
        </p:nvSpPr>
        <p:spPr>
          <a:xfrm>
            <a:off x="7318148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Прямоугольник 29">
            <a:hlinkClick r:id="rId25" action="ppaction://hlinksldjump"/>
          </p:cNvPr>
          <p:cNvSpPr/>
          <p:nvPr/>
        </p:nvSpPr>
        <p:spPr>
          <a:xfrm>
            <a:off x="7889652" y="2143122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1" name="Прямоугольник 30">
            <a:hlinkClick r:id="rId26" action="ppaction://hlinksldjump"/>
          </p:cNvPr>
          <p:cNvSpPr/>
          <p:nvPr/>
        </p:nvSpPr>
        <p:spPr>
          <a:xfrm>
            <a:off x="6175140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2" name="Прямоугольник 31">
            <a:hlinkClick r:id="rId27" action="ppaction://hlinksldjump"/>
          </p:cNvPr>
          <p:cNvSpPr/>
          <p:nvPr/>
        </p:nvSpPr>
        <p:spPr>
          <a:xfrm>
            <a:off x="6746644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>
            <a:hlinkClick r:id="rId28" action="ppaction://hlinksldjump"/>
          </p:cNvPr>
          <p:cNvSpPr/>
          <p:nvPr/>
        </p:nvSpPr>
        <p:spPr>
          <a:xfrm>
            <a:off x="7318148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11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>
            <a:hlinkClick r:id="rId29" action="ppaction://hlinksldjump"/>
          </p:cNvPr>
          <p:cNvSpPr/>
          <p:nvPr/>
        </p:nvSpPr>
        <p:spPr>
          <a:xfrm>
            <a:off x="7889652" y="2643188"/>
            <a:ext cx="54000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12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endshow"/>
          </p:cNvPr>
          <p:cNvSpPr/>
          <p:nvPr/>
        </p:nvSpPr>
        <p:spPr>
          <a:xfrm>
            <a:off x="6572264" y="4071948"/>
            <a:ext cx="1620000" cy="46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выключить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7715272" y="3500443"/>
            <a:ext cx="360000" cy="360000"/>
          </a:xfrm>
          <a:prstGeom prst="actionButtonHome">
            <a:avLst/>
          </a:prstGeom>
          <a:solidFill>
            <a:schemeClr val="bg2"/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30" action="ppaction://hlinksldjump" highlightClick="1"/>
          </p:cNvPr>
          <p:cNvSpPr/>
          <p:nvPr/>
        </p:nvSpPr>
        <p:spPr>
          <a:xfrm>
            <a:off x="6715140" y="3500443"/>
            <a:ext cx="360000" cy="360000"/>
          </a:xfrm>
          <a:prstGeom prst="actionButtonInformation">
            <a:avLst/>
          </a:prstGeom>
          <a:solidFill>
            <a:schemeClr val="bg2"/>
          </a:solidFill>
          <a:ln w="31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6Q454C4S776C-390-1999</_dlc_DocId>
    <_dlc_DocIdUrl xmlns="fb166eb0-c3f2-4116-b942-42f93c0d30c0">
      <Url>http://www.eduportal44.ru/Neya/Kot/_layouts/15/DocIdRedir.aspx?ID=6Q454C4S776C-390-1999</Url>
      <Description>6Q454C4S776C-390-1999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070378BCB19044BF6D1B811FD91CE3" ma:contentTypeVersion="0" ma:contentTypeDescription="Создание документа." ma:contentTypeScope="" ma:versionID="334fb439c600e4cbd147b42485259e1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3DD851C-A177-498C-AE84-9405CCDAEE05}"/>
</file>

<file path=customXml/itemProps2.xml><?xml version="1.0" encoding="utf-8"?>
<ds:datastoreItem xmlns:ds="http://schemas.openxmlformats.org/officeDocument/2006/customXml" ds:itemID="{AB181BEF-281A-4FD7-A56C-47E68047B86E}"/>
</file>

<file path=customXml/itemProps3.xml><?xml version="1.0" encoding="utf-8"?>
<ds:datastoreItem xmlns:ds="http://schemas.openxmlformats.org/officeDocument/2006/customXml" ds:itemID="{6ED0EBDD-DFCC-4666-B6AA-26A875DEDE20}"/>
</file>

<file path=customXml/itemProps4.xml><?xml version="1.0" encoding="utf-8"?>
<ds:datastoreItem xmlns:ds="http://schemas.openxmlformats.org/officeDocument/2006/customXml" ds:itemID="{B49D2268-F3C6-48CF-9641-748D8DD08BF1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556</Words>
  <Application>Microsoft Office PowerPoint</Application>
  <PresentationFormat>Экран (16:9)</PresentationFormat>
  <Paragraphs>236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Игра-презентация по музыке «Найди ответ» 3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52</cp:revision>
  <dcterms:created xsi:type="dcterms:W3CDTF">2018-01-13T18:31:18Z</dcterms:created>
  <dcterms:modified xsi:type="dcterms:W3CDTF">2020-04-20T19:54:07Z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0x01010010070378BCB19044BF6D1B811FD91CE3</vt:lpwstr>
  </property>
  <property fmtid="{D5CDD505-2E9C-101B-9397-08002B2CF9AE}" pid="3" name="_dlc_DocIdItemGuid">
    <vt:lpwstr>fb1240b8-8d5d-400d-bae1-77ac01ffeb06</vt:lpwstr>
  </property>
</Properties>
</file>