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61" r:id="rId5"/>
    <p:sldId id="277" r:id="rId6"/>
    <p:sldId id="263" r:id="rId7"/>
    <p:sldId id="264" r:id="rId8"/>
    <p:sldId id="268" r:id="rId9"/>
    <p:sldId id="269" r:id="rId10"/>
    <p:sldId id="267" r:id="rId11"/>
    <p:sldId id="266" r:id="rId12"/>
    <p:sldId id="278" r:id="rId13"/>
    <p:sldId id="271" r:id="rId14"/>
    <p:sldId id="279" r:id="rId15"/>
    <p:sldId id="280" r:id="rId16"/>
    <p:sldId id="272" r:id="rId17"/>
    <p:sldId id="275" r:id="rId18"/>
    <p:sldId id="274" r:id="rId19"/>
    <p:sldId id="273" r:id="rId20"/>
    <p:sldId id="27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Урок мужества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День Памяти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жертв терроризма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2190" y="3430279"/>
            <a:ext cx="5184576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373216"/>
            <a:ext cx="215661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05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На третий день около 13:05 в школе произошли взрывы, и позже возник пожар, в результате чего произошло частичное обрушение здания. После первых взрывов заложники начали выбегать из школы, и федеральными силами был предпринят штурм. Во время хаотичной перестрелки, в том числе с участием гражданских лиц, пользовавшихся личным оружием, было убито 28 </a:t>
            </a:r>
            <a:r>
              <a:rPr lang="ru-RU" dirty="0" smtClean="0"/>
              <a:t>террористов, </a:t>
            </a:r>
            <a:r>
              <a:rPr lang="ru-RU" dirty="0"/>
              <a:t>1 был арестован и впоследствии приговорён судом к пожизненному заключению.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53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Хотя большинство заложников были освобождены в ходе штурма, в результате теракта 334 человека, из них 186 детей, были убиты и свыше 800 ранены.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9" name="Picture 3" descr="C:\Users\Оксана\Desktop\Новая папка\0016-016-Deti-Besl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0129"/>
            <a:ext cx="3912435" cy="29343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56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Терроризм – это зло , которому нет оправдания.</a:t>
            </a:r>
          </a:p>
          <a:p>
            <a:pPr marL="0" indent="0" algn="ctr">
              <a:buNone/>
            </a:pPr>
            <a:r>
              <a:rPr lang="ru-RU" dirty="0" smtClean="0"/>
              <a:t>Конкретный пример проявления зла – это трагедия в Беслане 1 сентября 2004 года. Это невероятно страшное событие потрясло не только Россию, но и весь мир.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249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068" y="2348880"/>
            <a:ext cx="6383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Памятники жертвам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Беслана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671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Памятник детям Беслана в </a:t>
            </a:r>
            <a:r>
              <a:rPr lang="ru-RU" dirty="0" smtClean="0">
                <a:solidFill>
                  <a:srgbClr val="FF0000"/>
                </a:solidFill>
              </a:rPr>
              <a:t>Сан-Марино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Users\Оксана\Desktop\104667682_large_0_abce8_d486a1b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745" y="1556792"/>
            <a:ext cx="3045042" cy="406005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87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Площадь имени детей Беслана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во Флоренции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338" name="Picture 2" descr="C:\Users\Оксана\Desktop\104667651_large_unpodimondo768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873" y="2132856"/>
            <a:ext cx="2690254" cy="35870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75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Памятник жертвам Беслана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во Владикавказе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 descr="C:\Users\Оксана\Desktop\Новая папка\dcf48d49018554fc2451a2e9751195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325" y="2134086"/>
            <a:ext cx="4780947" cy="358571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1933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Памятник </a:t>
            </a:r>
            <a:r>
              <a:rPr lang="ru-RU" dirty="0">
                <a:solidFill>
                  <a:srgbClr val="FF0000"/>
                </a:solidFill>
              </a:rPr>
              <a:t>жертвам </a:t>
            </a:r>
            <a:r>
              <a:rPr lang="ru-RU" dirty="0" err="1">
                <a:solidFill>
                  <a:srgbClr val="FF0000"/>
                </a:solidFill>
              </a:rPr>
              <a:t>бесланской</a:t>
            </a:r>
            <a:r>
              <a:rPr lang="ru-RU" dirty="0">
                <a:solidFill>
                  <a:srgbClr val="FF0000"/>
                </a:solidFill>
              </a:rPr>
              <a:t> трагедии у храма Пресвятой Богородицы </a:t>
            </a:r>
            <a:r>
              <a:rPr lang="ru-RU" dirty="0" smtClean="0">
                <a:solidFill>
                  <a:srgbClr val="FF0000"/>
                </a:solidFill>
              </a:rPr>
              <a:t>в Москве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Автор</a:t>
            </a:r>
            <a:r>
              <a:rPr lang="ru-RU" sz="2000" dirty="0"/>
              <a:t>: Зураб </a:t>
            </a:r>
            <a:r>
              <a:rPr lang="ru-RU" sz="2000" dirty="0" smtClean="0"/>
              <a:t>Церетели</a:t>
            </a: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2" name="Picture 2" descr="C:\Users\Оксана\Desktop\Новая папка\104668506_large_pamyatnikzhertvambisla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1534"/>
            <a:ext cx="2726527" cy="37422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228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Памятник "Детям </a:t>
            </a:r>
            <a:r>
              <a:rPr lang="ru-RU" dirty="0">
                <a:solidFill>
                  <a:srgbClr val="FF0000"/>
                </a:solidFill>
              </a:rPr>
              <a:t>Беслана".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В сквере храма Успения Пресвятой </a:t>
            </a:r>
            <a:r>
              <a:rPr lang="ru-RU" dirty="0" smtClean="0">
                <a:solidFill>
                  <a:srgbClr val="FF0000"/>
                </a:solidFill>
              </a:rPr>
              <a:t>Богородицы. Санкт-Петербург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6" name="Picture 2" descr="C:\Users\Оксана\Desktop\Новая папка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45362"/>
            <a:ext cx="2335210" cy="311361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0828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Мемориальное кладбище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"Город </a:t>
            </a:r>
            <a:r>
              <a:rPr lang="ru-RU" dirty="0" smtClean="0">
                <a:solidFill>
                  <a:srgbClr val="FF0000"/>
                </a:solidFill>
              </a:rPr>
              <a:t>ангелов« в Беслане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0" name="Picture 2" descr="C:\Users\Оксана\Desktop\104668623_large_10720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691385" cy="352767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289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Главные цели урока:</a:t>
            </a:r>
          </a:p>
          <a:p>
            <a:pPr marL="0" indent="0">
              <a:buNone/>
            </a:pPr>
            <a:r>
              <a:rPr lang="ru-RU" dirty="0"/>
              <a:t>ф</a:t>
            </a:r>
            <a:r>
              <a:rPr lang="ru-RU" dirty="0" smtClean="0"/>
              <a:t>ормирование толерантности сострадания,  общероссийской гражданской идентичности;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оспитание патриотизма, уважения к Отечеству.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одействовать развитию сострадания и сочувствия к жертвам терроризма;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одействовать воспитанию чувства неприятия к насилию и терроризму.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731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C:\Users\Оксана\Desktop\Новая папка\b-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235" y="1093676"/>
            <a:ext cx="6227530" cy="467064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25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14613" y="3071810"/>
          <a:ext cx="392909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Авторы: Волкова В.В. Методист МКОУ ДО </a:t>
                      </a:r>
                    </a:p>
                    <a:p>
                      <a:r>
                        <a:rPr lang="ru-RU" dirty="0" smtClean="0"/>
                        <a:t>«Центр развития и творчества»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Педагоги: Воронова В.А</a:t>
                      </a:r>
                    </a:p>
                    <a:p>
                      <a:r>
                        <a:rPr lang="ru-RU" dirty="0" smtClean="0"/>
                        <a:t>Перлова Л.Ю.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90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Мы все живем в большой многонациональной стране, которая зовется Россией – Российская </a:t>
            </a:r>
            <a:r>
              <a:rPr lang="ru-RU" dirty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едерация, где все люди стремятся жить в мире и согласии.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3441041"/>
            <a:ext cx="3312368" cy="23762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633459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Президент РФ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Владимир Владимирович Путин</a:t>
            </a:r>
          </a:p>
        </p:txBody>
      </p:sp>
    </p:spTree>
    <p:extLst>
      <p:ext uri="{BB962C8B-B14F-4D97-AF65-F5344CB8AC3E}">
        <p14:creationId xmlns:p14="http://schemas.microsoft.com/office/powerpoint/2010/main" xmlns="" val="387553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C:\Users\Оксана\Desktop\Новая папка\Moskva-Tur-Itogi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42080"/>
            <a:ext cx="3765204" cy="236454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\Desktop\Новая папка\j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751412" cy="250244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54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Есть люди, которые не хотят жить в мире. Они стремятся разрушить добрый светлый мир. Эти люди приносят зло и горе.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5" name="Picture 3" descr="C:\Users\Оксана\Desktop\Новая папка\1365515890_syria_in_ruins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2998"/>
            <a:ext cx="4058146" cy="23653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Оксана\Desktop\Новая папка\1360760387.7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222"/>
            <a:ext cx="3240360" cy="2157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299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</a:t>
            </a:r>
            <a:r>
              <a:rPr lang="ru-RU" dirty="0" smtClean="0"/>
              <a:t> – насилие.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Терроризм</a:t>
            </a:r>
            <a:r>
              <a:rPr lang="ru-RU" dirty="0" smtClean="0"/>
              <a:t> – действия, основанные на терроре.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Террористический </a:t>
            </a:r>
            <a:r>
              <a:rPr lang="ru-RU" dirty="0">
                <a:solidFill>
                  <a:srgbClr val="FF0000"/>
                </a:solidFill>
              </a:rPr>
              <a:t>акт </a:t>
            </a:r>
            <a:r>
              <a:rPr lang="ru-RU" dirty="0"/>
              <a:t>- совершение взрыва, поджога или иных действий, устрашающих население и создающих опасность гибели человека, причинения значительного имущественного ущерба, либо наступления иных тяжких </a:t>
            </a:r>
            <a:r>
              <a:rPr lang="ru-RU" dirty="0" smtClean="0"/>
              <a:t>последствий.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Заложник</a:t>
            </a:r>
            <a:r>
              <a:rPr lang="ru-RU" dirty="0" smtClean="0"/>
              <a:t> – человек, удерживаемый силой.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Жертвы</a:t>
            </a:r>
            <a:r>
              <a:rPr lang="ru-RU" dirty="0" smtClean="0"/>
              <a:t> – человек пострадавший или погибший от чего-либо.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14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Беслан – город в России в Северной Осетии.</a:t>
            </a:r>
          </a:p>
          <a:p>
            <a:pPr marL="0" indent="0">
              <a:buNone/>
            </a:pPr>
            <a:r>
              <a:rPr lang="ru-RU" dirty="0" smtClean="0"/>
              <a:t>Национальный состав: осетины, русские, армяне и др.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Оксана\Desktop\Новая папка\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4051052" cy="30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286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Террористический акт в Беслане</a:t>
            </a:r>
          </a:p>
          <a:p>
            <a:pPr marL="0" indent="0" algn="just">
              <a:buNone/>
            </a:pPr>
            <a:r>
              <a:rPr lang="ru-RU" dirty="0" smtClean="0"/>
              <a:t>Захват заложников </a:t>
            </a:r>
            <a:r>
              <a:rPr lang="ru-RU" dirty="0"/>
              <a:t>в школе № 1 </a:t>
            </a:r>
            <a:r>
              <a:rPr lang="ru-RU" dirty="0" smtClean="0"/>
              <a:t>города Беслан, </a:t>
            </a:r>
            <a:r>
              <a:rPr lang="ru-RU" dirty="0"/>
              <a:t>совершённый террористами </a:t>
            </a:r>
            <a:r>
              <a:rPr lang="ru-RU" dirty="0" smtClean="0"/>
              <a:t>утром 1 сентября 2004 года </a:t>
            </a:r>
            <a:r>
              <a:rPr lang="ru-RU" dirty="0"/>
              <a:t>во время торжественной линейки, посвящённой началу учебного года.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C:\Users\Оксана\Desktop\Новая папка\0012-017-Razrushennaja-shk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738091" cy="2053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434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48883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течение двух с половиной дней террористы удерживали в заминированном здании более 1100 заложников</a:t>
            </a:r>
            <a:r>
              <a:rPr lang="ru-RU" sz="2400" baseline="30000" dirty="0"/>
              <a:t> </a:t>
            </a:r>
            <a:r>
              <a:rPr lang="ru-RU" sz="2400" dirty="0"/>
              <a:t>(преимущественно детей, их родителей и сотрудников школы) в тяжелейших условиях, отказывая людям даже в минимальных естественных потребностях.</a:t>
            </a: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C:\Users\Оксана\Desktop\Новая папка\98E3D21D-C004-434D-977C-996D2024B320_mw1024_n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876" y="2924944"/>
            <a:ext cx="4262862" cy="284329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001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6Q454C4S776C-640-343</_dlc_DocId>
    <_dlc_DocIdUrl xmlns="fb166eb0-c3f2-4116-b942-42f93c0d30c0">
      <Url>http://www.eduportal44.ru/Neya/CentrRT/_layouts/15/DocIdRedir.aspx?ID=6Q454C4S776C-640-343</Url>
      <Description>6Q454C4S776C-640-343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6D3FF870E7724E9D535CEC9081F757" ma:contentTypeVersion="0" ma:contentTypeDescription="Создание документа." ma:contentTypeScope="" ma:versionID="ae9743eb30f5753f17e557e192ec3406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96b11b59520aed9097bf391f9bb6387c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055C3-DA13-4801-AD3B-C687A9B907BB}"/>
</file>

<file path=customXml/itemProps2.xml><?xml version="1.0" encoding="utf-8"?>
<ds:datastoreItem xmlns:ds="http://schemas.openxmlformats.org/officeDocument/2006/customXml" ds:itemID="{2F8B3C98-730A-4A7E-80CE-C7D5A880D9A9}"/>
</file>

<file path=customXml/itemProps3.xml><?xml version="1.0" encoding="utf-8"?>
<ds:datastoreItem xmlns:ds="http://schemas.openxmlformats.org/officeDocument/2006/customXml" ds:itemID="{A81D3F10-C968-42E0-A0C3-D6C09D287146}"/>
</file>

<file path=customXml/itemProps4.xml><?xml version="1.0" encoding="utf-8"?>
<ds:datastoreItem xmlns:ds="http://schemas.openxmlformats.org/officeDocument/2006/customXml" ds:itemID="{0C99542D-13DC-4B8E-9A6E-1D192C13FCA5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436</Words>
  <Application>Microsoft Office PowerPoint</Application>
  <PresentationFormat>Экран (4:3)</PresentationFormat>
  <Paragraphs>53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Баранова</dc:creator>
  <cp:lastModifiedBy>Admin</cp:lastModifiedBy>
  <cp:revision>27</cp:revision>
  <dcterms:created xsi:type="dcterms:W3CDTF">2014-08-30T16:04:40Z</dcterms:created>
  <dcterms:modified xsi:type="dcterms:W3CDTF">2015-08-24T09:22:53Z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0x010100166D3FF870E7724E9D535CEC9081F757</vt:lpwstr>
  </property>
  <property fmtid="{D5CDD505-2E9C-101B-9397-08002B2CF9AE}" pid="3" name="_dlc_DocIdItemGuid">
    <vt:lpwstr>a0571a89-cf9a-4122-a419-764001d09a3d</vt:lpwstr>
  </property>
</Properties>
</file>