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4" r:id="rId9"/>
    <p:sldId id="262" r:id="rId10"/>
    <p:sldId id="263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4EA1C-1693-4DC8-8F2C-0F6A52C2E972}" type="datetimeFigureOut">
              <a:rPr lang="ru-RU" smtClean="0"/>
              <a:t>04.04.2019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9031F-E0BF-474F-B54A-57C01473D2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19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9031F-E0BF-474F-B54A-57C01473D27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2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am2mam.ru/articles/favorites/article.php?ID=2221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stranamam.ru/post/763395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3201" y="2204864"/>
            <a:ext cx="7513093" cy="201622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Чудеса из </a:t>
            </a:r>
            <a:br>
              <a:rPr lang="ru-RU" sz="6000" dirty="0" smtClean="0"/>
            </a:br>
            <a:r>
              <a:rPr lang="ru-RU" sz="6000" dirty="0" smtClean="0"/>
              <a:t>папье-маше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3672" y="4797152"/>
            <a:ext cx="3888432" cy="1224136"/>
          </a:xfrm>
        </p:spPr>
        <p:txBody>
          <a:bodyPr>
            <a:normAutofit/>
          </a:bodyPr>
          <a:lstStyle/>
          <a:p>
            <a:r>
              <a:rPr lang="ru-RU" sz="1600" dirty="0"/>
              <a:t>Автор: Соколова Ирина Владимировна, педагог дополнительного образования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8640"/>
            <a:ext cx="8244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казенное учреждение дополнительного </a:t>
            </a:r>
            <a:r>
              <a:rPr lang="ru-RU" dirty="0" smtClean="0"/>
              <a:t>образования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«Центр развития и творчества»</a:t>
            </a:r>
          </a:p>
          <a:p>
            <a:pPr algn="ctr"/>
            <a:r>
              <a:rPr lang="ru-RU" dirty="0"/>
              <a:t>муниципального района город Нея и Нейский район </a:t>
            </a:r>
          </a:p>
          <a:p>
            <a:pPr algn="ctr"/>
            <a:r>
              <a:rPr lang="ru-RU" dirty="0"/>
              <a:t>Костромской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6237312"/>
            <a:ext cx="1703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г. Нея 2019 </a:t>
            </a:r>
            <a:r>
              <a:rPr lang="ru-RU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5089312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7520940" cy="5256584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Пошаговое руководство</a:t>
            </a:r>
            <a:r>
              <a:rPr lang="ru-RU" sz="3200" dirty="0" smtClean="0"/>
              <a:t>:</a:t>
            </a:r>
          </a:p>
          <a:p>
            <a:r>
              <a:rPr lang="ru-RU" sz="2000" b="0" dirty="0"/>
              <a:t>1. Порезать газету на тонкие полоски по 1 см.</a:t>
            </a:r>
          </a:p>
          <a:p>
            <a:r>
              <a:rPr lang="ru-RU" sz="2000" b="0" dirty="0" smtClean="0"/>
              <a:t>2</a:t>
            </a:r>
            <a:r>
              <a:rPr lang="ru-RU" sz="2000" b="0" dirty="0"/>
              <a:t>. Перевернуть тарелку.</a:t>
            </a:r>
          </a:p>
          <a:p>
            <a:r>
              <a:rPr lang="ru-RU" sz="2000" b="0" dirty="0" smtClean="0"/>
              <a:t>3</a:t>
            </a:r>
            <a:r>
              <a:rPr lang="ru-RU" sz="2000" b="0" dirty="0"/>
              <a:t>. Каждую полосу смочить водой и полностью проложить всю площадь тарелки так, чтобы бумага выступала за край.</a:t>
            </a:r>
          </a:p>
          <a:p>
            <a:r>
              <a:rPr lang="ru-RU" sz="2000" b="0" dirty="0" smtClean="0"/>
              <a:t>4</a:t>
            </a:r>
            <a:r>
              <a:rPr lang="ru-RU" sz="2000" b="0" dirty="0"/>
              <a:t>. Промазать клеем.</a:t>
            </a:r>
          </a:p>
          <a:p>
            <a:r>
              <a:rPr lang="ru-RU" sz="2000" b="0" dirty="0" smtClean="0"/>
              <a:t>5</a:t>
            </a:r>
            <a:r>
              <a:rPr lang="ru-RU" sz="2000" b="0" dirty="0"/>
              <a:t>. Сделать еще один слой бумаги.</a:t>
            </a:r>
          </a:p>
          <a:p>
            <a:r>
              <a:rPr lang="ru-RU" sz="2000" b="0" dirty="0" smtClean="0"/>
              <a:t>6</a:t>
            </a:r>
            <a:r>
              <a:rPr lang="ru-RU" sz="2000" b="0" dirty="0"/>
              <a:t>. Таким образом проложить 7-8 слоёв, постоянно проклеивая их ПВА.</a:t>
            </a:r>
          </a:p>
          <a:p>
            <a:r>
              <a:rPr lang="ru-RU" sz="2000" b="0" dirty="0" smtClean="0"/>
              <a:t>7</a:t>
            </a:r>
            <a:r>
              <a:rPr lang="ru-RU" sz="2000" b="0" dirty="0"/>
              <a:t>. Готовую работу требуется просушить в течение суток.</a:t>
            </a:r>
          </a:p>
          <a:p>
            <a:r>
              <a:rPr lang="ru-RU" sz="2000" b="0" dirty="0" smtClean="0"/>
              <a:t>8</a:t>
            </a:r>
            <a:r>
              <a:rPr lang="ru-RU" sz="2000" b="0" dirty="0"/>
              <a:t>. Затем бумажную тарелку отделяют от формы и подрезают выступающие края.</a:t>
            </a:r>
          </a:p>
          <a:p>
            <a:r>
              <a:rPr lang="ru-RU" sz="2000" b="0" dirty="0" smtClean="0"/>
              <a:t>Чтобы </a:t>
            </a:r>
            <a:r>
              <a:rPr lang="ru-RU" sz="2000" b="0" dirty="0"/>
              <a:t>нанести рисунок, желательно хорошо закрасить газетные листы белой гуашью. После того как краска высохнет, можно украсить ее по своему желанию. </a:t>
            </a:r>
          </a:p>
        </p:txBody>
      </p:sp>
    </p:spTree>
    <p:extLst>
      <p:ext uri="{BB962C8B-B14F-4D97-AF65-F5344CB8AC3E}">
        <p14:creationId xmlns:p14="http://schemas.microsoft.com/office/powerpoint/2010/main" val="18086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14096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29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404664"/>
            <a:ext cx="7520940" cy="548640"/>
          </a:xfrm>
        </p:spPr>
        <p:txBody>
          <a:bodyPr/>
          <a:lstStyle/>
          <a:p>
            <a:pPr algn="ctr"/>
            <a:r>
              <a:rPr lang="ru-RU" dirty="0"/>
              <a:t>Папье́-маше́ (фр. </a:t>
            </a:r>
            <a:r>
              <a:rPr lang="ru-RU" dirty="0" err="1"/>
              <a:t>papier</a:t>
            </a:r>
            <a:r>
              <a:rPr lang="ru-RU" dirty="0"/>
              <a:t> </a:t>
            </a:r>
            <a:r>
              <a:rPr lang="ru-RU" dirty="0" err="1"/>
              <a:t>mâché</a:t>
            </a:r>
            <a:r>
              <a:rPr lang="ru-RU" dirty="0"/>
              <a:t> букв. «жёваная бумага») </a:t>
            </a:r>
            <a:r>
              <a:rPr lang="ru-RU" dirty="0" smtClean="0"/>
              <a:t>- 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268760"/>
            <a:ext cx="7520940" cy="357984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</a:t>
            </a:r>
            <a:r>
              <a:rPr lang="ru-RU" sz="2000" dirty="0"/>
              <a:t>легко поддающаяся формовке масса, получаемая из </a:t>
            </a:r>
            <a:r>
              <a:rPr lang="ru-RU" sz="2000" dirty="0" smtClean="0"/>
              <a:t>смеси</a:t>
            </a:r>
          </a:p>
          <a:p>
            <a:r>
              <a:rPr lang="ru-RU" sz="2000" dirty="0" smtClean="0"/>
              <a:t>волокнистых материалов (бумаги, картона) с клеящими</a:t>
            </a:r>
          </a:p>
          <a:p>
            <a:r>
              <a:rPr lang="ru-RU" sz="2000" dirty="0" smtClean="0"/>
              <a:t>веществами, крахмалом, гипсом и т. д.</a:t>
            </a:r>
          </a:p>
          <a:p>
            <a:r>
              <a:rPr lang="ru-RU" sz="2000" dirty="0"/>
              <a:t>Из папье-маше делают муляжи, маски, учебные </a:t>
            </a:r>
            <a:r>
              <a:rPr lang="ru-RU" sz="2000" dirty="0" smtClean="0"/>
              <a:t>пособия,</a:t>
            </a:r>
          </a:p>
          <a:p>
            <a:r>
              <a:rPr lang="ru-RU" sz="2000" dirty="0" smtClean="0"/>
              <a:t>игрушки</a:t>
            </a:r>
            <a:r>
              <a:rPr lang="ru-RU" sz="2000" dirty="0"/>
              <a:t>, театральную бутафорию, шкатулки. В отдельных </a:t>
            </a:r>
            <a:r>
              <a:rPr lang="ru-RU" sz="2000" dirty="0" smtClean="0"/>
              <a:t>случаях</a:t>
            </a:r>
          </a:p>
          <a:p>
            <a:r>
              <a:rPr lang="ru-RU" sz="2000" dirty="0" smtClean="0"/>
              <a:t>из </a:t>
            </a:r>
            <a:r>
              <a:rPr lang="ru-RU" sz="2000" dirty="0"/>
              <a:t>папье-маше изготавливают даже мебель и </a:t>
            </a:r>
            <a:r>
              <a:rPr lang="ru-RU" sz="2000" dirty="0" smtClean="0"/>
              <a:t>светильники,</a:t>
            </a:r>
          </a:p>
          <a:p>
            <a:r>
              <a:rPr lang="ru-RU" sz="2000" dirty="0" smtClean="0"/>
              <a:t>которые </a:t>
            </a:r>
            <a:r>
              <a:rPr lang="ru-RU" sz="2000" dirty="0"/>
              <a:t>не так-то просто отличить от «настоящих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46705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168352" cy="254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9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возникновения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4032447"/>
          </a:xfrm>
        </p:spPr>
        <p:txBody>
          <a:bodyPr>
            <a:normAutofit lnSpcReduction="10000"/>
          </a:bodyPr>
          <a:lstStyle/>
          <a:p>
            <a:r>
              <a:rPr lang="ru-RU" b="0" dirty="0"/>
              <a:t>Несмотря на французское название, родиной папье-маше считается Китай, где </a:t>
            </a:r>
            <a:r>
              <a:rPr lang="ru-RU" b="0" dirty="0" smtClean="0"/>
              <a:t>и</a:t>
            </a:r>
          </a:p>
          <a:p>
            <a:r>
              <a:rPr lang="ru-RU" b="0" dirty="0" smtClean="0"/>
              <a:t>была </a:t>
            </a:r>
            <a:r>
              <a:rPr lang="ru-RU" b="0" dirty="0"/>
              <a:t>изобретена бумага. Первые предметы из папье-маше были обнаружены </a:t>
            </a:r>
            <a:r>
              <a:rPr lang="ru-RU" b="0" dirty="0" smtClean="0"/>
              <a:t>при</a:t>
            </a:r>
          </a:p>
          <a:p>
            <a:r>
              <a:rPr lang="ru-RU" b="0" dirty="0" smtClean="0"/>
              <a:t>раскопках </a:t>
            </a:r>
            <a:r>
              <a:rPr lang="ru-RU" b="0" dirty="0"/>
              <a:t>в Китае, это были древнекитайские доспехи и </a:t>
            </a:r>
            <a:r>
              <a:rPr lang="ru-RU" b="0" dirty="0" smtClean="0"/>
              <a:t>шлемы</a:t>
            </a:r>
            <a:r>
              <a:rPr lang="ru-RU" b="0" dirty="0"/>
              <a:t>. Для придания </a:t>
            </a:r>
            <a:r>
              <a:rPr lang="ru-RU" b="0" dirty="0" smtClean="0"/>
              <a:t>им</a:t>
            </a:r>
          </a:p>
          <a:p>
            <a:r>
              <a:rPr lang="ru-RU" b="0" dirty="0" smtClean="0"/>
              <a:t>жёсткости </a:t>
            </a:r>
            <a:r>
              <a:rPr lang="ru-RU" b="0" dirty="0"/>
              <a:t>применяли многослойное покрытие лаком</a:t>
            </a:r>
            <a:r>
              <a:rPr lang="ru-RU" b="0" dirty="0" smtClean="0"/>
              <a:t>.</a:t>
            </a:r>
          </a:p>
          <a:p>
            <a:r>
              <a:rPr lang="ru-RU" b="0" dirty="0"/>
              <a:t>Из Китая интерес к папье-маше распространился в Японию и Персию, где в </a:t>
            </a:r>
            <a:r>
              <a:rPr lang="ru-RU" b="0" dirty="0" smtClean="0"/>
              <a:t>этой</a:t>
            </a:r>
          </a:p>
          <a:p>
            <a:r>
              <a:rPr lang="ru-RU" b="0" dirty="0" smtClean="0"/>
              <a:t>технике </a:t>
            </a:r>
            <a:r>
              <a:rPr lang="ru-RU" b="0" dirty="0"/>
              <a:t>изготавливали уже маски и другие атрибуты для праздников. </a:t>
            </a:r>
            <a:r>
              <a:rPr lang="ru-RU" b="0" dirty="0" smtClean="0"/>
              <a:t>Постепенно</a:t>
            </a:r>
          </a:p>
          <a:p>
            <a:r>
              <a:rPr lang="ru-RU" b="0" dirty="0" smtClean="0"/>
              <a:t>эта </a:t>
            </a:r>
            <a:r>
              <a:rPr lang="ru-RU" b="0" dirty="0"/>
              <a:t>техника распространилась по всему миру и наибольшей </a:t>
            </a:r>
            <a:r>
              <a:rPr lang="ru-RU" b="0" dirty="0" smtClean="0"/>
              <a:t>популярностью</a:t>
            </a:r>
          </a:p>
          <a:p>
            <a:r>
              <a:rPr lang="ru-RU" b="0" dirty="0" smtClean="0"/>
              <a:t>пользовалась в </a:t>
            </a:r>
            <a:r>
              <a:rPr lang="ru-RU" b="0" dirty="0"/>
              <a:t>европейских странах. С середины XVII века Франция </a:t>
            </a:r>
            <a:r>
              <a:rPr lang="ru-RU" b="0" dirty="0" smtClean="0"/>
              <a:t>начала</a:t>
            </a:r>
          </a:p>
          <a:p>
            <a:r>
              <a:rPr lang="ru-RU" b="0" dirty="0" smtClean="0"/>
              <a:t>собственное </a:t>
            </a:r>
            <a:r>
              <a:rPr lang="ru-RU" b="0" dirty="0"/>
              <a:t>производство изделий в технике папье-маше; изначально это </a:t>
            </a:r>
            <a:r>
              <a:rPr lang="ru-RU" b="0" dirty="0" smtClean="0"/>
              <a:t>было</a:t>
            </a:r>
          </a:p>
          <a:p>
            <a:r>
              <a:rPr lang="ru-RU" b="0" dirty="0" smtClean="0"/>
              <a:t>изготовление </a:t>
            </a:r>
            <a:r>
              <a:rPr lang="ru-RU" b="0" dirty="0"/>
              <a:t>кукол, которые пользовались большой популярностью. </a:t>
            </a:r>
            <a:r>
              <a:rPr lang="ru-RU" b="0" dirty="0" smtClean="0"/>
              <a:t>Англичане</a:t>
            </a:r>
          </a:p>
          <a:p>
            <a:r>
              <a:rPr lang="ru-RU" b="0" dirty="0" smtClean="0"/>
              <a:t>последовали </a:t>
            </a:r>
            <a:r>
              <a:rPr lang="ru-RU" b="0" dirty="0"/>
              <a:t>их примеру с 1670 года. Наибольшую популярность папье-маше </a:t>
            </a:r>
            <a:r>
              <a:rPr lang="ru-RU" b="0" dirty="0" smtClean="0"/>
              <a:t>получила</a:t>
            </a:r>
          </a:p>
          <a:p>
            <a:r>
              <a:rPr lang="ru-RU" b="0" dirty="0" smtClean="0"/>
              <a:t>в </a:t>
            </a:r>
            <a:r>
              <a:rPr lang="ru-RU" b="0" dirty="0"/>
              <a:t>1800 годах. В Россию эту технику принёс Пётр I.</a:t>
            </a:r>
          </a:p>
        </p:txBody>
      </p:sp>
    </p:spTree>
    <p:extLst>
      <p:ext uri="{BB962C8B-B14F-4D97-AF65-F5344CB8AC3E}">
        <p14:creationId xmlns:p14="http://schemas.microsoft.com/office/powerpoint/2010/main" val="943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Чудеса из папье-маше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71" y="1700808"/>
            <a:ext cx="3384376" cy="197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81" y="4261284"/>
            <a:ext cx="2660309" cy="199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6916"/>
            <a:ext cx="2606694" cy="182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09384"/>
            <a:ext cx="2220787" cy="167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09384"/>
            <a:ext cx="2481734" cy="175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205" y="3933056"/>
            <a:ext cx="3025822" cy="23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9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9"/>
            <a:ext cx="388843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19" y="2996952"/>
            <a:ext cx="2304256" cy="32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5418"/>
            <a:ext cx="3744416" cy="254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90" y="227857"/>
            <a:ext cx="3389914" cy="233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80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необходимо для папье-маше?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1248252"/>
          </a:xfrm>
        </p:spPr>
        <p:txBody>
          <a:bodyPr>
            <a:noAutofit/>
          </a:bodyPr>
          <a:lstStyle/>
          <a:p>
            <a:r>
              <a:rPr lang="ru-RU" sz="2000" b="0" dirty="0" smtClean="0"/>
              <a:t>газеты</a:t>
            </a:r>
            <a:r>
              <a:rPr lang="ru-RU" sz="2000" b="0" dirty="0"/>
              <a:t>, </a:t>
            </a:r>
            <a:r>
              <a:rPr lang="ru-RU" sz="2000" b="0" dirty="0" smtClean="0"/>
              <a:t> салфетки, гофрированный </a:t>
            </a:r>
            <a:r>
              <a:rPr lang="ru-RU" sz="2000" b="0" dirty="0"/>
              <a:t>и простой </a:t>
            </a:r>
            <a:r>
              <a:rPr lang="ru-RU" sz="2000" b="0" dirty="0" smtClean="0"/>
              <a:t>картон, туалетная</a:t>
            </a:r>
          </a:p>
          <a:p>
            <a:r>
              <a:rPr lang="ru-RU" sz="2000" b="0" dirty="0" smtClean="0"/>
              <a:t>бумага, вазелин, клей  ПВА или клейстер, канцелярский</a:t>
            </a:r>
          </a:p>
          <a:p>
            <a:r>
              <a:rPr lang="ru-RU" sz="2000" b="0" dirty="0" smtClean="0"/>
              <a:t>нож, ножницы, краски  гуашь,  кисточка для краски и кисточка для</a:t>
            </a:r>
          </a:p>
          <a:p>
            <a:r>
              <a:rPr lang="ru-RU" sz="2000" b="0" dirty="0" smtClean="0"/>
              <a:t>клея, бесцветный лак</a:t>
            </a:r>
            <a:r>
              <a:rPr lang="ru-RU" sz="2000" b="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8" y="3212976"/>
            <a:ext cx="4603210" cy="306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212976"/>
            <a:ext cx="3638563" cy="303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5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2835068" cy="443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5103674"/>
            <a:ext cx="4968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mam2mam.ru/articles/favorites/article.php?ID=22214</a:t>
            </a:r>
            <a:endParaRPr lang="ru-RU" dirty="0" smtClean="0"/>
          </a:p>
          <a:p>
            <a:endParaRPr lang="ru-RU" dirty="0"/>
          </a:p>
          <a:p>
            <a:r>
              <a:rPr lang="en-US" dirty="0">
                <a:hlinkClick r:id="rId4"/>
              </a:rPr>
              <a:t>https://www.stranamam.ru/post/7633959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0272"/>
            <a:ext cx="3416258" cy="440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9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520940" cy="548640"/>
          </a:xfrm>
        </p:spPr>
        <p:txBody>
          <a:bodyPr/>
          <a:lstStyle/>
          <a:p>
            <a:pPr algn="ctr"/>
            <a:r>
              <a:rPr lang="ru-RU" dirty="0"/>
              <a:t>Тарелка из папье-маше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7520940" cy="3579849"/>
          </a:xfrm>
        </p:spPr>
        <p:txBody>
          <a:bodyPr>
            <a:noAutofit/>
          </a:bodyPr>
          <a:lstStyle/>
          <a:p>
            <a:r>
              <a:rPr lang="ru-RU" sz="2400" b="0" dirty="0"/>
              <a:t>Начинать работу нужно с подготовки материалов:</a:t>
            </a:r>
          </a:p>
          <a:p>
            <a:r>
              <a:rPr lang="ru-RU" sz="2400" b="0" dirty="0" smtClean="0"/>
              <a:t>· </a:t>
            </a:r>
            <a:r>
              <a:rPr lang="ru-RU" sz="2400" b="0" dirty="0"/>
              <a:t>тарелка;</a:t>
            </a:r>
          </a:p>
          <a:p>
            <a:r>
              <a:rPr lang="ru-RU" sz="2400" b="0" dirty="0" smtClean="0"/>
              <a:t>· </a:t>
            </a:r>
            <a:r>
              <a:rPr lang="ru-RU" sz="2400" b="0" dirty="0"/>
              <a:t>газетная бумага;</a:t>
            </a:r>
          </a:p>
          <a:p>
            <a:r>
              <a:rPr lang="ru-RU" sz="2400" b="0" dirty="0" smtClean="0"/>
              <a:t>· </a:t>
            </a:r>
            <a:r>
              <a:rPr lang="ru-RU" sz="2400" b="0" dirty="0"/>
              <a:t>клей;</a:t>
            </a:r>
          </a:p>
          <a:p>
            <a:r>
              <a:rPr lang="ru-RU" sz="2400" b="0" dirty="0" smtClean="0"/>
              <a:t>· </a:t>
            </a:r>
            <a:r>
              <a:rPr lang="ru-RU" sz="2400" b="0" dirty="0"/>
              <a:t>ёмкость с водой;</a:t>
            </a:r>
          </a:p>
          <a:p>
            <a:r>
              <a:rPr lang="ru-RU" sz="2400" b="0" dirty="0" smtClean="0"/>
              <a:t>· </a:t>
            </a:r>
            <a:r>
              <a:rPr lang="ru-RU" sz="2400" b="0" dirty="0"/>
              <a:t>кисть;</a:t>
            </a:r>
          </a:p>
          <a:p>
            <a:r>
              <a:rPr lang="ru-RU" sz="2400" b="0" dirty="0" smtClean="0"/>
              <a:t>· </a:t>
            </a:r>
            <a:r>
              <a:rPr lang="ru-RU" sz="2400" b="0" dirty="0"/>
              <a:t>ножницы;</a:t>
            </a:r>
          </a:p>
          <a:p>
            <a:r>
              <a:rPr lang="ru-RU" sz="2400" b="0" dirty="0" smtClean="0"/>
              <a:t>· </a:t>
            </a:r>
            <a:r>
              <a:rPr lang="ru-RU" sz="2400" b="0" dirty="0"/>
              <a:t>краски;</a:t>
            </a:r>
          </a:p>
          <a:p>
            <a:r>
              <a:rPr lang="ru-RU" sz="2400" b="0" dirty="0" smtClean="0"/>
              <a:t>· </a:t>
            </a:r>
            <a:r>
              <a:rPr lang="ru-RU" sz="2400" b="0" dirty="0"/>
              <a:t>бесцветный лак.</a:t>
            </a:r>
          </a:p>
          <a:p>
            <a:endParaRPr lang="ru-RU" sz="1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459105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b166eb0-c3f2-4116-b942-42f93c0d30c0">6Q454C4S776C-640-3033</_dlc_DocId>
    <_dlc_DocIdUrl xmlns="fb166eb0-c3f2-4116-b942-42f93c0d30c0">
      <Url>http://www.eduportal44.ru/Neya/CentrRT/_layouts/15/DocIdRedir.aspx?ID=6Q454C4S776C-640-3033</Url>
      <Description>6Q454C4S776C-640-3033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6D3FF870E7724E9D535CEC9081F757" ma:contentTypeVersion="0" ma:contentTypeDescription="Создание документа." ma:contentTypeScope="" ma:versionID="ae9743eb30f5753f17e557e192ec3406">
  <xsd:schema xmlns:xsd="http://www.w3.org/2001/XMLSchema" xmlns:xs="http://www.w3.org/2001/XMLSchema" xmlns:p="http://schemas.microsoft.com/office/2006/metadata/properties" xmlns:ns2="fb166eb0-c3f2-4116-b942-42f93c0d30c0" targetNamespace="http://schemas.microsoft.com/office/2006/metadata/properties" ma:root="true" ma:fieldsID="96b11b59520aed9097bf391f9bb6387c" ns2:_="">
    <xsd:import namespace="fb166eb0-c3f2-4116-b942-42f93c0d30c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66eb0-c3f2-4116-b942-42f93c0d30c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E9B0548-CC63-490A-9ABA-9961BA77E7AA}"/>
</file>

<file path=customXml/itemProps2.xml><?xml version="1.0" encoding="utf-8"?>
<ds:datastoreItem xmlns:ds="http://schemas.openxmlformats.org/officeDocument/2006/customXml" ds:itemID="{129B4125-760C-40D6-BFA1-2B68A137A532}"/>
</file>

<file path=customXml/itemProps3.xml><?xml version="1.0" encoding="utf-8"?>
<ds:datastoreItem xmlns:ds="http://schemas.openxmlformats.org/officeDocument/2006/customXml" ds:itemID="{01538CE7-19D1-4D51-BE86-11104B114668}"/>
</file>

<file path=customXml/itemProps4.xml><?xml version="1.0" encoding="utf-8"?>
<ds:datastoreItem xmlns:ds="http://schemas.openxmlformats.org/officeDocument/2006/customXml" ds:itemID="{EE1EE4E8-E80A-4E7A-B1B3-6AC62C650CB0}"/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1103</TotalTime>
  <Words>456</Words>
  <Application>Microsoft Office PowerPoint</Application>
  <PresentationFormat>Экран (4:3)</PresentationFormat>
  <Paragraphs>59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Углы</vt:lpstr>
      <vt:lpstr>Чудеса из  папье-маше</vt:lpstr>
      <vt:lpstr>Папье́-маше́ (фр. papier mâché букв. «жёваная бумага») - </vt:lpstr>
      <vt:lpstr>История возникновения </vt:lpstr>
      <vt:lpstr>Чудеса из папье-маше</vt:lpstr>
      <vt:lpstr>Презентация PowerPoint</vt:lpstr>
      <vt:lpstr>Презентация PowerPoint</vt:lpstr>
      <vt:lpstr>Что необходимо для папье-маше?</vt:lpstr>
      <vt:lpstr>Презентация PowerPoint</vt:lpstr>
      <vt:lpstr>Тарелка из папье-маше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Dom-PC</dc:creator>
  <cp:lastModifiedBy>Dom-PC</cp:lastModifiedBy>
  <cp:revision>58</cp:revision>
  <dcterms:created xsi:type="dcterms:W3CDTF">2019-04-01T16:02:12Z</dcterms:created>
  <dcterms:modified xsi:type="dcterms:W3CDTF">2019-04-04T07:23:34Z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0x010100166D3FF870E7724E9D535CEC9081F757</vt:lpwstr>
  </property>
  <property fmtid="{D5CDD505-2E9C-101B-9397-08002B2CF9AE}" pid="3" name="_dlc_DocIdItemGuid">
    <vt:lpwstr>c319878e-0acf-45f9-a12f-a51633dd4a7e</vt:lpwstr>
  </property>
</Properties>
</file>