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5" r:id="rId2"/>
    <p:sldId id="267" r:id="rId3"/>
    <p:sldId id="374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402" r:id="rId13"/>
    <p:sldId id="388" r:id="rId14"/>
    <p:sldId id="393" r:id="rId15"/>
    <p:sldId id="392" r:id="rId16"/>
    <p:sldId id="394" r:id="rId17"/>
    <p:sldId id="401" r:id="rId18"/>
    <p:sldId id="395" r:id="rId19"/>
    <p:sldId id="396" r:id="rId20"/>
    <p:sldId id="389" r:id="rId21"/>
    <p:sldId id="404" r:id="rId22"/>
    <p:sldId id="276" r:id="rId23"/>
    <p:sldId id="397" r:id="rId24"/>
    <p:sldId id="378" r:id="rId25"/>
    <p:sldId id="390" r:id="rId26"/>
    <p:sldId id="398" r:id="rId27"/>
    <p:sldId id="379" r:id="rId28"/>
    <p:sldId id="400" r:id="rId29"/>
    <p:sldId id="391" r:id="rId30"/>
    <p:sldId id="399" r:id="rId31"/>
    <p:sldId id="403" r:id="rId32"/>
    <p:sldId id="406" r:id="rId33"/>
    <p:sldId id="405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93" d="100"/>
          <a:sy n="93" d="100"/>
        </p:scale>
        <p:origin x="-360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A58A5-FE49-47A8-B3A9-F442135EAED3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1486EA-FF37-4E4B-A2ED-06E96DED25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34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33794" name="Picture 2" descr="https://avatars.mds.yandex.net/get-pdb/488223/0d5e3b97-8211-4afc-b544-6bcbfe60d23a/s1200?webp=fals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8250" b="95000" l="167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82" y="3969090"/>
            <a:ext cx="2888910" cy="28889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s://img.globalrustrade.com/i/K/KUtJ6xmHVf/original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7667" b="97000" l="4000" r="9587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5" y="4180902"/>
            <a:ext cx="3569464" cy="2677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https://static-eu.insales.ru/images/products/1/6570/217184682/postavok-polkhovskij-majdan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0" b="99850" l="12881" r="9176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83" y="5303837"/>
            <a:ext cx="1303370" cy="13033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cs8.livemaster.ru/storage/57/25/52e91c5786e4d2ee0e56f3e388hv.jp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2050" b="98243" l="2344" r="8984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106" y="4851653"/>
            <a:ext cx="2701069" cy="1801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616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0362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4417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330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1511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438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175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186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398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43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4888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E12B-6EDA-4DB2-8C8B-2E61CC75BA9D}" type="datetimeFigureOut">
              <a:rPr lang="ru-RU" smtClean="0"/>
              <a:pPr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89F5-8121-41B9-BCE8-864024C1476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64886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330506" y="132203"/>
            <a:ext cx="11523643" cy="65892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308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Виды росписи</a:t>
            </a:r>
            <a:endParaRPr lang="ru-RU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4100512"/>
            <a:ext cx="9144000" cy="6143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Подготовила Соколова И.В. – </a:t>
            </a:r>
          </a:p>
          <a:p>
            <a:r>
              <a:rPr lang="ru-RU" dirty="0" smtClean="0"/>
              <a:t>педагог дополнительного образования МБУ ДО «ЦРТ»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935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8. Уникальность </a:t>
            </a:r>
            <a:r>
              <a:rPr lang="ru-RU" dirty="0"/>
              <a:t>промысла — в его </a:t>
            </a:r>
            <a:r>
              <a:rPr lang="ru-RU" dirty="0" smtClean="0"/>
              <a:t>растительном кружевном белоснежном узоре на ярком цветном фоне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9. Именно с прялок получила своё распространение эта роспись.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582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10.</a:t>
            </a:r>
            <a:r>
              <a:rPr lang="ru-RU" dirty="0"/>
              <a:t> Источником вдохновения для ее создания послужило «Синее чудо Гжели</a:t>
            </a:r>
            <a:r>
              <a:rPr lang="ru-RU" dirty="0" smtClean="0"/>
              <a:t>».</a:t>
            </a:r>
            <a:r>
              <a:rPr lang="ru-RU" dirty="0"/>
              <a:t> У мастеров появилась идея поменять местами цвет фона и росписи. </a:t>
            </a:r>
            <a:r>
              <a:rPr lang="ru-RU" dirty="0" smtClean="0"/>
              <a:t>Стали </a:t>
            </a:r>
            <a:r>
              <a:rPr lang="ru-RU" dirty="0"/>
              <a:t>изображать белый цветочный узор на </a:t>
            </a:r>
            <a:r>
              <a:rPr lang="ru-RU" dirty="0" smtClean="0"/>
              <a:t>тёмном фоне. 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8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11.</a:t>
            </a:r>
            <a:r>
              <a:rPr lang="ru-RU" sz="3600" dirty="0" smtClean="0"/>
              <a:t> </a:t>
            </a:r>
            <a:r>
              <a:rPr lang="ru-RU" sz="3600" dirty="0"/>
              <a:t>Н</a:t>
            </a:r>
            <a:r>
              <a:rPr lang="ru-RU" dirty="0"/>
              <a:t>и одно </a:t>
            </a:r>
            <a:r>
              <a:rPr lang="ru-RU" dirty="0" smtClean="0"/>
              <a:t>изделие </a:t>
            </a:r>
            <a:r>
              <a:rPr lang="ru-RU" dirty="0"/>
              <a:t>не обходится без пышных гирлянд, букетов цветов, напоминающих розы, купавки, ромашки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02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12. Этот вид росписи имеет ярко выраженный контурный рисунок.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29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13.</a:t>
            </a:r>
            <a:r>
              <a:rPr lang="ru-RU" sz="3600" dirty="0" smtClean="0"/>
              <a:t> </a:t>
            </a:r>
            <a:r>
              <a:rPr lang="ru-RU" dirty="0" smtClean="0"/>
              <a:t>Вся работа состоит из этапов: подмалёвка, </a:t>
            </a:r>
            <a:r>
              <a:rPr lang="ru-RU" dirty="0" err="1" smtClean="0"/>
              <a:t>тенёвка</a:t>
            </a:r>
            <a:r>
              <a:rPr lang="ru-RU" dirty="0" smtClean="0"/>
              <a:t>, оживка.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18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14. </a:t>
            </a:r>
            <a:r>
              <a:rPr lang="ru-RU" dirty="0">
                <a:cs typeface="Times New Roman" pitchFamily="18" charset="0"/>
              </a:rPr>
              <a:t>Матрешек </a:t>
            </a:r>
            <a:r>
              <a:rPr lang="ru-RU" dirty="0" smtClean="0">
                <a:cs typeface="Times New Roman" pitchFamily="18" charset="0"/>
              </a:rPr>
              <a:t>в этой росписи легко </a:t>
            </a:r>
            <a:r>
              <a:rPr lang="ru-RU" dirty="0">
                <a:cs typeface="Times New Roman" pitchFamily="18" charset="0"/>
              </a:rPr>
              <a:t>отличить - на голове у них полушалок с неизменным крупным цветком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5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15. </a:t>
            </a:r>
            <a:r>
              <a:rPr lang="ru-RU" dirty="0"/>
              <a:t>Над созданием росписи работали местные </a:t>
            </a:r>
            <a:r>
              <a:rPr lang="ru-RU" dirty="0" smtClean="0"/>
              <a:t>мастера под </a:t>
            </a:r>
            <a:r>
              <a:rPr lang="ru-RU" dirty="0"/>
              <a:t> руководством Пархоменко Александра Валерьевича. 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76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16. </a:t>
            </a:r>
            <a:r>
              <a:rPr lang="ru-RU" dirty="0"/>
              <a:t>Применяя технику "лессировок" - наложение чистых красок слоями одна на другую, и используя сочетания контрастных цветов (красный - зеленый, желтый - синий и т.п.) художники добиваются особой яркости росписи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42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17. </a:t>
            </a:r>
            <a:r>
              <a:rPr lang="ru-RU" dirty="0"/>
              <a:t>Основные мотивы узоров этой росписи - цветы: роза, мак, ромашка, тюльпан, шиповник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           А) хохломская роспись</a:t>
            </a:r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27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43152" y="571501"/>
            <a:ext cx="2522231" cy="5614988"/>
          </a:xfrm>
        </p:spPr>
        <p:txBody>
          <a:bodyPr>
            <a:normAutofit/>
          </a:bodyPr>
          <a:lstStyle/>
          <a:p>
            <a:r>
              <a:rPr lang="ru-RU" dirty="0" smtClean="0"/>
              <a:t>Хохломская роспись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3176850" y="257307"/>
            <a:ext cx="5981610" cy="6397614"/>
            <a:chOff x="490628" y="411152"/>
            <a:chExt cx="5600700" cy="6129337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/>
            <a:srcRect l="2944" t="2617" r="2625" b="4730"/>
            <a:stretch/>
          </p:blipFill>
          <p:spPr>
            <a:xfrm>
              <a:off x="490628" y="411152"/>
              <a:ext cx="5600700" cy="6129337"/>
            </a:xfrm>
            <a:prstGeom prst="rect">
              <a:avLst/>
            </a:prstGeom>
          </p:spPr>
        </p:pic>
        <p:pic>
          <p:nvPicPr>
            <p:cNvPr id="2050" name="Picture 2" descr="https://bumper-stickers.ru/62607-thickbox_default/uzor-khokhloma-russkaya-tradicionnaya-dekorativnaya-rospis-narodnyj-promysel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6346" y="1370965"/>
              <a:ext cx="1345399" cy="13453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i.pinimg.com/originals/51/c9/4a/51c94a3e9909471c9269b6b74f93e7d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0" b="100000" l="168" r="1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811" y="1370965"/>
              <a:ext cx="1470052" cy="148728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f4.mylove.ru/M_Nuygrvn1AWlgsM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526" y="4834801"/>
              <a:ext cx="734918" cy="1028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backgroundRemoval t="4045" b="99551" l="16094" r="90000"/>
                      </a14:imgEffect>
                    </a14:imgLayer>
                  </a14:imgProps>
                </a:ext>
              </a:extLst>
            </a:blip>
            <a:srcRect l="16281" t="3011" r="9947"/>
            <a:stretch/>
          </p:blipFill>
          <p:spPr>
            <a:xfrm>
              <a:off x="2573778" y="4192757"/>
              <a:ext cx="1404675" cy="1284088"/>
            </a:xfrm>
            <a:prstGeom prst="rect">
              <a:avLst/>
            </a:prstGeom>
          </p:spPr>
        </p:pic>
      </p:grpSp>
      <p:sp>
        <p:nvSpPr>
          <p:cNvPr id="9" name="Объект 2"/>
          <p:cNvSpPr txBox="1">
            <a:spLocks/>
          </p:cNvSpPr>
          <p:nvPr/>
        </p:nvSpPr>
        <p:spPr>
          <a:xfrm>
            <a:off x="505917" y="1039933"/>
            <a:ext cx="2522231" cy="5614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Городецкая роспись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2519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9849" y="1273994"/>
            <a:ext cx="4243184" cy="4993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2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r="9963"/>
          <a:stretch/>
        </p:blipFill>
        <p:spPr>
          <a:xfrm>
            <a:off x="1391646" y="1644447"/>
            <a:ext cx="5048631" cy="4708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917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6625" y="1385872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919" b="98464" l="7475" r="940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9" y="1139762"/>
            <a:ext cx="5752861" cy="5282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26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8326" y="1139762"/>
            <a:ext cx="5047926" cy="52734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175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86625" y="1385872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10" name="Рисунок 9" descr="р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434" y="2201314"/>
            <a:ext cx="5497417" cy="35595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1446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309" y="1415184"/>
            <a:ext cx="6431317" cy="46991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83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356" y="1630497"/>
            <a:ext cx="6886083" cy="39002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63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34818" name="Picture 2" descr="https://goldenhohloma.com/upload/resize_cache/iblock/983/540_715_1/9830e0e6c40ef473b2f25022f448bf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5594" b="95664" l="10000" r="9203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429" y="890929"/>
            <a:ext cx="4506598" cy="5967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157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3634" y="31766"/>
            <a:ext cx="1026473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8864" y="1518747"/>
            <a:ext cx="6513336" cy="43422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741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831" y="31766"/>
            <a:ext cx="1069433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6825" y="1336597"/>
            <a:ext cx="4288046" cy="4878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57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804" y="1685580"/>
            <a:ext cx="10499075" cy="458301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dirty="0" smtClean="0"/>
              <a:t>Когда зародилась хохломская роспись?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А) в 17 век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Б) в 19 веке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В) в 20 веке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Г) в 2008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870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8832" y="31766"/>
            <a:ext cx="1069433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 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5054" y="1850834"/>
            <a:ext cx="5448355" cy="43387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27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210" y="31766"/>
            <a:ext cx="105035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12.Определите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5439" y="2190103"/>
            <a:ext cx="42576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А) хохломская</a:t>
            </a:r>
          </a:p>
          <a:p>
            <a:r>
              <a:rPr lang="ru-RU" sz="3200" dirty="0" smtClean="0"/>
              <a:t>Б) городецкая</a:t>
            </a:r>
          </a:p>
          <a:p>
            <a:r>
              <a:rPr lang="ru-RU" sz="3200" dirty="0" smtClean="0"/>
              <a:t>В) </a:t>
            </a:r>
            <a:r>
              <a:rPr lang="ru-RU" sz="3200" dirty="0" err="1" smtClean="0"/>
              <a:t>полхов-майданская</a:t>
            </a:r>
            <a:endParaRPr lang="ru-RU" sz="3200" dirty="0" smtClean="0"/>
          </a:p>
          <a:p>
            <a:r>
              <a:rPr lang="ru-RU" sz="3200" dirty="0" smtClean="0"/>
              <a:t>Г) </a:t>
            </a:r>
            <a:r>
              <a:rPr lang="ru-RU" sz="3200" dirty="0" err="1" smtClean="0"/>
              <a:t>лукояновская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40120" y="1271377"/>
            <a:ext cx="4084674" cy="52186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002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75454944"/>
              </p:ext>
            </p:extLst>
          </p:nvPr>
        </p:nvGraphicFramePr>
        <p:xfrm>
          <a:off x="88129" y="2409186"/>
          <a:ext cx="11986360" cy="213360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05080">
                  <a:extLst>
                    <a:ext uri="{9D8B030D-6E8A-4147-A177-3AD203B41FA5}">
                      <a16:colId xmlns="" xmlns:a16="http://schemas.microsoft.com/office/drawing/2014/main" val="2277389494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3513561586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2223989419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2795034909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2586381546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1000738655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1500611891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593220813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1530873888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1805337450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3205138714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2468880709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991578502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131865661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637729636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3407935962"/>
                    </a:ext>
                  </a:extLst>
                </a:gridCol>
                <a:gridCol w="705080">
                  <a:extLst>
                    <a:ext uri="{9D8B030D-6E8A-4147-A177-3AD203B41FA5}">
                      <a16:colId xmlns="" xmlns:a16="http://schemas.microsoft.com/office/drawing/2014/main" val="2175510920"/>
                    </a:ext>
                  </a:extLst>
                </a:gridCol>
              </a:tblGrid>
              <a:tr h="734375">
                <a:tc>
                  <a:txBody>
                    <a:bodyPr/>
                    <a:lstStyle/>
                    <a:p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4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000" b="1" i="0" u="none" strike="noStrike" kern="1200" cap="none" spc="0" normalizeH="0" baseline="0" noProof="0" dirty="0" smtClean="0">
                          <a:ln w="1905"/>
                          <a:solidFill>
                            <a:srgbClr val="FF000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159848"/>
                  </a:ext>
                </a:extLst>
              </a:tr>
              <a:tr h="734375">
                <a:tc>
                  <a:txBody>
                    <a:bodyPr/>
                    <a:lstStyle/>
                    <a:p>
                      <a:endParaRPr lang="ru-RU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409756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10993" y="5486400"/>
            <a:ext cx="502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Впишите правильные ответы на каждый вопрос.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45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6995" y="351256"/>
            <a:ext cx="941834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Определите вид росписи</a:t>
            </a:r>
            <a:endParaRPr lang="ru-RU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398761"/>
              </p:ext>
            </p:extLst>
          </p:nvPr>
        </p:nvGraphicFramePr>
        <p:xfrm>
          <a:off x="996381" y="2464271"/>
          <a:ext cx="10179576" cy="1920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48298">
                  <a:extLst>
                    <a:ext uri="{9D8B030D-6E8A-4147-A177-3AD203B41FA5}">
                      <a16:colId xmlns="" xmlns:a16="http://schemas.microsoft.com/office/drawing/2014/main" val="2277389494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3513561586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2223989419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2795034909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2586381546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1000738655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1500611891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593220813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1530873888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1805337450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3205138714"/>
                    </a:ext>
                  </a:extLst>
                </a:gridCol>
                <a:gridCol w="848298">
                  <a:extLst>
                    <a:ext uri="{9D8B030D-6E8A-4147-A177-3AD203B41FA5}">
                      <a16:colId xmlns="" xmlns:a16="http://schemas.microsoft.com/office/drawing/2014/main" val="3407935962"/>
                    </a:ext>
                  </a:extLst>
                </a:gridCol>
              </a:tblGrid>
              <a:tr h="734375">
                <a:tc>
                  <a:txBody>
                    <a:bodyPr/>
                    <a:lstStyle/>
                    <a:p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4800" b="1" i="0" u="none" strike="noStrike" kern="1200" cap="none" spc="0" normalizeH="0" baseline="0" noProof="0" dirty="0" smtClean="0">
                          <a:ln w="1905"/>
                          <a:gradFill>
                            <a:gsLst>
                              <a:gs pos="0">
                                <a:srgbClr val="70AD47">
                                  <a:shade val="20000"/>
                                  <a:satMod val="200000"/>
                                </a:srgbClr>
                              </a:gs>
                              <a:gs pos="78000">
                                <a:srgbClr val="70AD47">
                                  <a:tint val="90000"/>
                                  <a:shade val="89000"/>
                                  <a:satMod val="220000"/>
                                </a:srgbClr>
                              </a:gs>
                              <a:gs pos="100000">
                                <a:srgbClr val="70AD47">
                                  <a:tint val="12000"/>
                                  <a:satMod val="255000"/>
                                </a:srgb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85159848"/>
                  </a:ext>
                </a:extLst>
              </a:tr>
              <a:tr h="734375"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4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4097561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25602" y="5175875"/>
            <a:ext cx="5020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Впишите правильные ответы на каждый вопрос.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280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2. Уникальность </a:t>
            </a:r>
            <a:r>
              <a:rPr lang="ru-RU" dirty="0"/>
              <a:t>промысла — в его оригинальной технологии закаливания деревянной посуды в печи и получении золотистого цвета без применения драгоценного </a:t>
            </a:r>
            <a:r>
              <a:rPr lang="ru-RU" dirty="0" smtClean="0"/>
              <a:t>металла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хохломская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городецкая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7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3. Где сейчас развивается хохломская роспись?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с. Вознесенское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г. Городец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smtClean="0"/>
              <a:t>г. Семёнов и с. </a:t>
            </a:r>
            <a:r>
              <a:rPr lang="ru-RU" dirty="0" err="1" smtClean="0"/>
              <a:t>Сёмино</a:t>
            </a:r>
            <a:r>
              <a:rPr lang="ru-RU" dirty="0" smtClean="0"/>
              <a:t> </a:t>
            </a:r>
            <a:r>
              <a:rPr lang="ru-RU" dirty="0" err="1" smtClean="0"/>
              <a:t>Ковернинского</a:t>
            </a:r>
            <a:r>
              <a:rPr lang="ru-RU" dirty="0" smtClean="0"/>
              <a:t> района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smtClean="0"/>
              <a:t>г. </a:t>
            </a:r>
            <a:r>
              <a:rPr lang="ru-RU" dirty="0" err="1" smtClean="0"/>
              <a:t>Лукоянов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225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804" y="1685580"/>
            <a:ext cx="10499075" cy="458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4. Когда зародилась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роспись?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А) в 17 век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Б) в 19 веке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В) в 20 веке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Г) в 2008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2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804" y="1685580"/>
            <a:ext cx="10499075" cy="458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5. Когда зародилась </a:t>
            </a:r>
            <a:r>
              <a:rPr lang="ru-RU" dirty="0" err="1" smtClean="0"/>
              <a:t>лукояновская</a:t>
            </a:r>
            <a:r>
              <a:rPr lang="ru-RU" dirty="0" smtClean="0"/>
              <a:t> роспись?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А) в 17 век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Б) в 19 веке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В) в 20 веке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Г) в 2008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713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8804" y="1685580"/>
            <a:ext cx="10499075" cy="4583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6. Когда родилась городецкая роспись?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А) в 17 век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Б) в 19 веке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В) в 20 веке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Г) в 2008 году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2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450" y="1307832"/>
            <a:ext cx="10730429" cy="4960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7. Где сейчас развивается </a:t>
            </a:r>
            <a:r>
              <a:rPr lang="ru-RU" dirty="0" err="1" smtClean="0"/>
              <a:t>полхов-майданская</a:t>
            </a:r>
            <a:r>
              <a:rPr lang="ru-RU" dirty="0" smtClean="0"/>
              <a:t> роспись?</a:t>
            </a:r>
          </a:p>
          <a:p>
            <a:pPr marL="0" indent="0">
              <a:buNone/>
            </a:pPr>
            <a:r>
              <a:rPr lang="ru-RU" dirty="0" smtClean="0"/>
              <a:t>                 А</a:t>
            </a:r>
            <a:r>
              <a:rPr lang="ru-RU" dirty="0"/>
              <a:t>) </a:t>
            </a:r>
            <a:r>
              <a:rPr lang="ru-RU" dirty="0" smtClean="0"/>
              <a:t>с. Вознесенское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Б</a:t>
            </a:r>
            <a:r>
              <a:rPr lang="ru-RU" dirty="0"/>
              <a:t>) </a:t>
            </a:r>
            <a:r>
              <a:rPr lang="ru-RU" dirty="0" smtClean="0"/>
              <a:t>г. Городец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В</a:t>
            </a:r>
            <a:r>
              <a:rPr lang="ru-RU" dirty="0"/>
              <a:t>) </a:t>
            </a:r>
            <a:r>
              <a:rPr lang="ru-RU" dirty="0" smtClean="0"/>
              <a:t>г. Семёнов и с. </a:t>
            </a:r>
            <a:r>
              <a:rPr lang="ru-RU" dirty="0" err="1" smtClean="0"/>
              <a:t>Сёмино</a:t>
            </a:r>
            <a:r>
              <a:rPr lang="ru-RU" dirty="0" smtClean="0"/>
              <a:t> </a:t>
            </a:r>
            <a:r>
              <a:rPr lang="ru-RU" dirty="0" err="1" smtClean="0"/>
              <a:t>Ковернинского</a:t>
            </a:r>
            <a:r>
              <a:rPr lang="ru-RU" dirty="0" smtClean="0"/>
              <a:t> района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   Г</a:t>
            </a:r>
            <a:r>
              <a:rPr lang="ru-RU" dirty="0"/>
              <a:t>) </a:t>
            </a:r>
            <a:r>
              <a:rPr lang="ru-RU" dirty="0" smtClean="0"/>
              <a:t>г. </a:t>
            </a:r>
            <a:r>
              <a:rPr lang="ru-RU" dirty="0" err="1" smtClean="0"/>
              <a:t>Лукоянов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53854" y="115543"/>
            <a:ext cx="164532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ru-RU" sz="6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ест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48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b166eb0-c3f2-4116-b942-42f93c0d30c0">6Q454C4S776C-640-3218</_dlc_DocId>
    <_dlc_DocIdUrl xmlns="fb166eb0-c3f2-4116-b942-42f93c0d30c0">
      <Url>http://www.eduportal44.ru/Neya/CentrRT/_layouts/15/DocIdRedir.aspx?ID=6Q454C4S776C-640-3218</Url>
      <Description>6Q454C4S776C-640-3218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66D3FF870E7724E9D535CEC9081F757" ma:contentTypeVersion="0" ma:contentTypeDescription="Создание документа." ma:contentTypeScope="" ma:versionID="ae9743eb30f5753f17e557e192ec3406">
  <xsd:schema xmlns:xsd="http://www.w3.org/2001/XMLSchema" xmlns:xs="http://www.w3.org/2001/XMLSchema" xmlns:p="http://schemas.microsoft.com/office/2006/metadata/properties" xmlns:ns2="fb166eb0-c3f2-4116-b942-42f93c0d30c0" targetNamespace="http://schemas.microsoft.com/office/2006/metadata/properties" ma:root="true" ma:fieldsID="96b11b59520aed9097bf391f9bb6387c" ns2:_="">
    <xsd:import namespace="fb166eb0-c3f2-4116-b942-42f93c0d30c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166eb0-c3f2-4116-b942-42f93c0d30c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5021D8-70A1-4147-8102-D5DBD468B104}"/>
</file>

<file path=customXml/itemProps2.xml><?xml version="1.0" encoding="utf-8"?>
<ds:datastoreItem xmlns:ds="http://schemas.openxmlformats.org/officeDocument/2006/customXml" ds:itemID="{6365BAAD-C372-498A-810F-6322EA5E185A}"/>
</file>

<file path=customXml/itemProps3.xml><?xml version="1.0" encoding="utf-8"?>
<ds:datastoreItem xmlns:ds="http://schemas.openxmlformats.org/officeDocument/2006/customXml" ds:itemID="{29E95A18-CA2E-4E13-B5CB-6A84F158CA2F}"/>
</file>

<file path=customXml/itemProps4.xml><?xml version="1.0" encoding="utf-8"?>
<ds:datastoreItem xmlns:ds="http://schemas.openxmlformats.org/officeDocument/2006/customXml" ds:itemID="{944CEB5D-1E6B-479B-9770-1AA98D64AFC2}"/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802</Words>
  <Application>Microsoft Office PowerPoint</Application>
  <PresentationFormat>Произвольный</PresentationFormat>
  <Paragraphs>214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Виды росписи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 росписи. Тест</dc:title>
  <dc:creator>Ирина Владимировна</dc:creator>
  <cp:lastModifiedBy>Admin</cp:lastModifiedBy>
  <cp:revision>40</cp:revision>
  <dcterms:created xsi:type="dcterms:W3CDTF">2019-10-21T13:28:56Z</dcterms:created>
  <dcterms:modified xsi:type="dcterms:W3CDTF">2020-05-11T16:46:52Z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0x010100166D3FF870E7724E9D535CEC9081F757</vt:lpwstr>
  </property>
  <property fmtid="{D5CDD505-2E9C-101B-9397-08002B2CF9AE}" pid="3" name="_dlc_DocIdItemGuid">
    <vt:lpwstr>718b9713-8648-48c7-a021-c89e5c840d46</vt:lpwstr>
  </property>
</Properties>
</file>