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1" r:id="rId4"/>
    <p:sldId id="258" r:id="rId5"/>
    <p:sldId id="262" r:id="rId6"/>
    <p:sldId id="266" r:id="rId7"/>
    <p:sldId id="267" r:id="rId8"/>
    <p:sldId id="276" r:id="rId9"/>
    <p:sldId id="269" r:id="rId10"/>
    <p:sldId id="270" r:id="rId11"/>
    <p:sldId id="268" r:id="rId12"/>
    <p:sldId id="271" r:id="rId13"/>
    <p:sldId id="272" r:id="rId14"/>
    <p:sldId id="273" r:id="rId15"/>
    <p:sldId id="274" r:id="rId16"/>
    <p:sldId id="278" r:id="rId17"/>
    <p:sldId id="275" r:id="rId18"/>
    <p:sldId id="277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6" d="100"/>
          <a:sy n="76" d="100"/>
        </p:scale>
        <p:origin x="-180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385204C-8454-4423-9628-5EF481B04AD9}" type="datetimeFigureOut">
              <a:rPr lang="ru-RU" smtClean="0"/>
              <a:pPr/>
              <a:t>27.09.2017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316FADC-E8CE-4C46-ABC6-A5AE541D7E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908" y="1858661"/>
            <a:ext cx="8458200" cy="122237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Народные промыслы России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81036"/>
            <a:ext cx="3600400" cy="289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07707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педагог дополнительного образования МКУ ДО «Центр развития и творчества</a:t>
            </a:r>
            <a:r>
              <a:rPr lang="ru-RU" dirty="0" smtClean="0"/>
              <a:t>» муниципального района город Нея и Нейский район Костромской </a:t>
            </a:r>
            <a:r>
              <a:rPr lang="ru-RU" dirty="0" smtClean="0"/>
              <a:t>области</a:t>
            </a:r>
          </a:p>
          <a:p>
            <a:r>
              <a:rPr lang="ru-RU" dirty="0" smtClean="0"/>
              <a:t>Соколова Ирина Владимировна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850" y="620688"/>
            <a:ext cx="7024744" cy="1143000"/>
          </a:xfrm>
        </p:spPr>
        <p:txBody>
          <a:bodyPr/>
          <a:lstStyle/>
          <a:p>
            <a:r>
              <a:rPr lang="ru-RU" b="1" dirty="0" smtClean="0"/>
              <a:t>Костромская роспись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04060" y="2205999"/>
            <a:ext cx="3419856" cy="3493008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Сюжетные изображения были частыми, однако, преобладающими в работах костромских маляров были всё же растительные мотивы: букеты красно-бордовых и синих роз и тюльпанов, к которым иногда добавлялись полевые цветы. В основе букетов – центрические крестообразные композиции с обязательным прямым стеблем и треугольником или ромбом из роз. Главные мотивы – розы – размещались по вертикальной оси на стебле и на ветвях по сторонам от стебля, по линиям прямого креста. В центре этого креста порой писался небольшой цветок. Крупная головка тюльпана обычно венчала стебель. Иногда стебель как бы вырастал из цветка тюльпана. Второстепенные мотивы: мелкие полевые цветы, тюльпаны – дополняли букеты (чаще всего по линиям косого креста)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20888"/>
            <a:ext cx="3760551" cy="3063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197088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0860" y="551675"/>
            <a:ext cx="7024744" cy="1143000"/>
          </a:xfrm>
        </p:spPr>
        <p:txBody>
          <a:bodyPr/>
          <a:lstStyle/>
          <a:p>
            <a:r>
              <a:rPr lang="ru-RU" b="1" dirty="0" smtClean="0"/>
              <a:t>Гжель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/>
              <a:t>Гжель — это самый известный русский народный керамический промысел. Гжельская роспись – это рисунок ярко-синей кобальтовой краской по сырому белому фарфору с последующей глазировкой и </a:t>
            </a:r>
            <a:r>
              <a:rPr lang="ru-RU" sz="1400" dirty="0" smtClean="0"/>
              <a:t>обжигом Удивительные </a:t>
            </a:r>
            <a:r>
              <a:rPr lang="ru-RU" sz="1400" dirty="0"/>
              <a:t>люди - народные мастера. Из глины они создавали и создают настоящие чудеса. Они брали сюжеты из живой природы. Под руками живописцев как бы растут живые цветы и деревья, “поют” птицы.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724" y="1844824"/>
            <a:ext cx="3456384" cy="4077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406634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120" y="426415"/>
            <a:ext cx="7024744" cy="1143000"/>
          </a:xfrm>
        </p:spPr>
        <p:txBody>
          <a:bodyPr/>
          <a:lstStyle/>
          <a:p>
            <a:r>
              <a:rPr lang="ru-RU" b="1" dirty="0" smtClean="0"/>
              <a:t>Береста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Верхний слой берёзовой коры - береста - прочный, гибкий, не подверженный гниению материал, особенно часто использовался в быту у многих народов. Из неё делали обувь, одежду, домашнюю утварь, использовали при строительстве жилищ, </a:t>
            </a:r>
            <a:r>
              <a:rPr lang="ru-RU" sz="1400" dirty="0" smtClean="0"/>
              <a:t>а также </a:t>
            </a:r>
            <a:r>
              <a:rPr lang="ru-RU" sz="1400" dirty="0"/>
              <a:t>в качестве письменной бумаги. Береста хорошо режется, клеится, сшивается, плетётся. По бересте можно писать, рисовать, выжигать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795717" cy="4307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25706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Жостово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1412776"/>
            <a:ext cx="3348992" cy="4393663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err="1"/>
              <a:t>Жо́стовская</a:t>
            </a:r>
            <a:r>
              <a:rPr lang="ru-RU" sz="1400" dirty="0"/>
              <a:t> </a:t>
            </a:r>
            <a:r>
              <a:rPr lang="ru-RU" sz="1400" dirty="0" err="1"/>
              <a:t>ро́спись</a:t>
            </a:r>
            <a:r>
              <a:rPr lang="ru-RU" sz="1400" dirty="0"/>
              <a:t> — русский народный художественный промысел росписи кованых металлических (жестяных) подносов, Основной мотив </a:t>
            </a:r>
            <a:r>
              <a:rPr lang="ru-RU" sz="1400" dirty="0" err="1"/>
              <a:t>жостовской</a:t>
            </a:r>
            <a:r>
              <a:rPr lang="ru-RU" sz="1400" dirty="0"/>
              <a:t> росписи — цветочный букет. Основной мотив </a:t>
            </a:r>
            <a:r>
              <a:rPr lang="ru-RU" sz="1400" dirty="0" err="1"/>
              <a:t>жостовской</a:t>
            </a:r>
            <a:r>
              <a:rPr lang="ru-RU" sz="1400" dirty="0"/>
              <a:t> росписи — цветочный букет. </a:t>
            </a:r>
            <a:r>
              <a:rPr lang="ru-RU" sz="1400" dirty="0" err="1"/>
              <a:t>Жостовский</a:t>
            </a:r>
            <a:r>
              <a:rPr lang="ru-RU" sz="1400" dirty="0"/>
              <a:t> мастер не работает по образцам. Он пишет по воображению, по хорошо усвоенным правилам, отточенным в долгой практике многих поколений местных художников. Классический стиль </a:t>
            </a:r>
            <a:r>
              <a:rPr lang="ru-RU" sz="1400" dirty="0" err="1"/>
              <a:t>жостовского</a:t>
            </a:r>
            <a:r>
              <a:rPr lang="ru-RU" sz="1400" dirty="0"/>
              <a:t> искусства предполагает несколько цветочных композиций: «Букет </a:t>
            </a:r>
            <a:r>
              <a:rPr lang="ru-RU" sz="1400" dirty="0" err="1"/>
              <a:t>собраный</a:t>
            </a:r>
            <a:r>
              <a:rPr lang="ru-RU" sz="1400" dirty="0"/>
              <a:t>», «Букет в раскидку», «Венок», «Ветка с угла», в которых в гармоничном единстве выступают крупные и мелкие цветы, листья, бутоны, стебли. Каждый </a:t>
            </a:r>
            <a:r>
              <a:rPr lang="ru-RU" sz="1400" dirty="0" err="1"/>
              <a:t>жостовский</a:t>
            </a:r>
            <a:r>
              <a:rPr lang="ru-RU" sz="1400" dirty="0"/>
              <a:t> поднос расписан вручную и имеет авторскую подпись.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86" y="2204864"/>
            <a:ext cx="3744416" cy="362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793661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r>
              <a:rPr lang="ru-RU" b="1" dirty="0" smtClean="0"/>
              <a:t>Филимоновская игрушка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750329"/>
            <a:ext cx="3600400" cy="4414975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/>
              <a:t>Филимоновская игрушка - один из старейших промыслов русской глиняной пластики, широко известный и популярный и России и за рубежом. </a:t>
            </a:r>
            <a:r>
              <a:rPr lang="ru-RU" sz="1400" dirty="0" err="1"/>
              <a:t>Филимоновские</a:t>
            </a:r>
            <a:r>
              <a:rPr lang="ru-RU" sz="1400" dirty="0"/>
              <a:t> игрушки – это свистульки, даже барыни и кавалеры. Свисток всегда находится в хвосте зверей и птиц. Игрушка отличается особым изяществом форм, своеобразной пластикой, вытянутой пропорцией. Это потому, что природные свойства местной глины, жирной и пластичной, отразились в облике игрушек. Лепится игрушка из старинной глины. Расписывают свистульки прямо по белой обожженной глине, причудливыми полосками – желтых, лиловых, зеленых, реже синих и фиолетовых цветов. Кроме того, мастерицы варьируют цвет. Ложится синий мазок на желтый – получается зеленый, красный на желтый - дает оранжевый.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2452803" cy="4264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428581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208" y="764704"/>
            <a:ext cx="7024744" cy="1143000"/>
          </a:xfrm>
        </p:spPr>
        <p:txBody>
          <a:bodyPr/>
          <a:lstStyle/>
          <a:p>
            <a:r>
              <a:rPr lang="ru-RU" b="1" dirty="0" smtClean="0"/>
              <a:t>Дымковская игрушка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46948" y="1991638"/>
            <a:ext cx="3553444" cy="4017662"/>
          </a:xfrm>
        </p:spPr>
        <p:txBody>
          <a:bodyPr>
            <a:normAutofit fontScale="92500" lnSpcReduction="20000"/>
          </a:bodyPr>
          <a:lstStyle/>
          <a:p>
            <a:r>
              <a:rPr lang="ru-RU" sz="1400" dirty="0" smtClean="0"/>
              <a:t>Дымковская игрушка – один из старейших художественных промыслов </a:t>
            </a:r>
            <a:r>
              <a:rPr lang="ru-RU" sz="1400" dirty="0"/>
              <a:t>России. Возникновение игрушки связывают с весенним праздником Свистунья, к которому женское население слободы Дымково лепило свистульки из глины в виде коней, баранов, козлов, уток и других животных; их красили в разные яркие цвета. Позднее, когда праздник потерял своё значение, промысел не только сохранился, но и получил дальнейшее развитие.</a:t>
            </a:r>
          </a:p>
          <a:p>
            <a:r>
              <a:rPr lang="ru-RU" sz="1400" dirty="0"/>
              <a:t>Дымковская игрушка — изделие ручной работы. Каждая игрушка — создание одного мастера. Изготовление игрушки от лепки и до росписи — процесс творческий, никогда не повторяющийся. Нет и не может быть двух абсолютно одинаковых изделий.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2615952" cy="3948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66477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ru-RU" b="1" dirty="0" smtClean="0"/>
              <a:t>Богородская </a:t>
            </a:r>
            <a:r>
              <a:rPr lang="ru-RU" b="1" dirty="0"/>
              <a:t>игрушка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ru-RU" sz="1400" dirty="0"/>
              <a:t>Богородская резьба (Богородская игрушка) — русский народный промысел, состоящий в изготовлении резных игрушек и скульптуры из мягких пород дерева (липы, ольхи, осины). Своеобразным символом </a:t>
            </a:r>
            <a:r>
              <a:rPr lang="ru-RU" sz="1400" dirty="0" smtClean="0"/>
              <a:t>«Богородского </a:t>
            </a:r>
            <a:r>
              <a:rPr lang="ru-RU" sz="1400" dirty="0"/>
              <a:t>стиля» является игрушка на движущейся планке «Кузнецы», которой уже более 300 лет. Искусно вырезанные деревянные фигурки мужика и медведя по очереди колотят молотами по наковальне, стоит только подвигать планку, на которой закреплены забавные фигурки.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63433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31780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ru-RU" b="1" dirty="0" smtClean="0"/>
              <a:t>Тульские самовары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/>
              <a:t>Всем известно, что самовар - это устройство для приготовления кипятка. "Сам варит" - отсюда и слово произошло. Несмотря на различие в оформлении и отделке, устройство всех самоваров одинаково</a:t>
            </a:r>
            <a:r>
              <a:rPr lang="ru-RU" sz="1400" dirty="0" smtClean="0"/>
              <a:t>. Каждый </a:t>
            </a:r>
            <a:r>
              <a:rPr lang="ru-RU" sz="1400" dirty="0"/>
              <a:t>самовар состоял из следующих частей: стенки, кувшина, круга, шейки, поддона, ручек, репейка, </a:t>
            </a:r>
            <a:r>
              <a:rPr lang="ru-RU" sz="1400" dirty="0" err="1"/>
              <a:t>стебла</a:t>
            </a:r>
            <a:r>
              <a:rPr lang="ru-RU" sz="1400" dirty="0"/>
              <a:t> крана, ветки, донышка, решетки, </a:t>
            </a:r>
            <a:r>
              <a:rPr lang="ru-RU" sz="1400" dirty="0" err="1"/>
              <a:t>душничка</a:t>
            </a:r>
            <a:r>
              <a:rPr lang="ru-RU" sz="1400" dirty="0"/>
              <a:t>, </a:t>
            </a:r>
            <a:r>
              <a:rPr lang="ru-RU" sz="1400" dirty="0" err="1"/>
              <a:t>подшишек</a:t>
            </a:r>
            <a:r>
              <a:rPr lang="ru-RU" sz="1400" dirty="0"/>
              <a:t>, деревянных приделок, конфорки и </a:t>
            </a:r>
            <a:r>
              <a:rPr lang="ru-RU" sz="1400" dirty="0" smtClean="0"/>
              <a:t>заглушки.</a:t>
            </a:r>
            <a:endParaRPr lang="ru-RU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2808312" cy="3969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355795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Контрольный слайд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народный промысел?</a:t>
            </a:r>
          </a:p>
          <a:p>
            <a:r>
              <a:rPr lang="ru-RU" dirty="0" smtClean="0"/>
              <a:t>Назовите народные промыслы России?</a:t>
            </a:r>
          </a:p>
          <a:p>
            <a:r>
              <a:rPr lang="ru-RU" dirty="0" smtClean="0"/>
              <a:t>Назовите народные промыслы которые делаются из дерева, глины, металла?</a:t>
            </a:r>
          </a:p>
          <a:p>
            <a:r>
              <a:rPr lang="ru-RU" dirty="0" smtClean="0"/>
              <a:t>Если я выбрал(ла) профессию мастера, то с каким бы народным промыслом работал?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18161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780872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024744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97152"/>
            <a:ext cx="18161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96780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716" y="617540"/>
            <a:ext cx="70247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- -</a:t>
            </a:r>
            <a:r>
              <a:rPr lang="ru-RU" dirty="0">
                <a:solidFill>
                  <a:schemeClr val="tx1"/>
                </a:solidFill>
              </a:rPr>
              <a:t>Патриотическое воспитание через восприятие исторического прошлого России.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-Привлечение внимания к истории русского декоративно-прикладного </a:t>
            </a:r>
            <a:r>
              <a:rPr lang="ru-RU" dirty="0" smtClean="0">
                <a:solidFill>
                  <a:schemeClr val="tx1"/>
                </a:solidFill>
              </a:rPr>
              <a:t>искусства.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- Раскрытие творческих способностей и возможностей.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</a:rPr>
              <a:t> -Привлечение ребенка к творческой деятельности и активному проведению досуга </a:t>
            </a:r>
          </a:p>
        </p:txBody>
      </p:sp>
      <p:pic>
        <p:nvPicPr>
          <p:cNvPr id="4" name="Рисунок 3" descr="завиток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653136"/>
            <a:ext cx="1819208" cy="170491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Русские народные промыслы - это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i="1" dirty="0" smtClean="0"/>
              <a:t> </a:t>
            </a:r>
            <a:r>
              <a:rPr lang="ru-RU" i="1" dirty="0"/>
              <a:t>форма народного творчества, в которой отчетливо прослеживаются русские традиционные нравы, зародившиеся много веков назад. </a:t>
            </a:r>
            <a:endParaRPr lang="ru-RU" i="1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Изделия </a:t>
            </a:r>
            <a:r>
              <a:rPr lang="ru-RU" dirty="0"/>
              <a:t>русских промыслов сочетают в себе неповторимость русской традиционной культуры.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8161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0824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1198"/>
            <a:ext cx="8277471" cy="4656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4498968" cy="3068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1143000"/>
          </a:xfrm>
        </p:spPr>
        <p:txBody>
          <a:bodyPr/>
          <a:lstStyle/>
          <a:p>
            <a:r>
              <a:rPr lang="ru-RU" b="1" dirty="0" smtClean="0"/>
              <a:t>Хохломская роспись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916832"/>
            <a:ext cx="2888769" cy="3771781"/>
          </a:xfrm>
        </p:spPr>
        <p:txBody>
          <a:bodyPr>
            <a:normAutofit/>
          </a:bodyPr>
          <a:lstStyle/>
          <a:p>
            <a:r>
              <a:rPr lang="ru-RU" sz="1200" dirty="0"/>
              <a:t>Знаменитая роспись хохлома не только выглядит сказочно, но и рождение такого искусства окружено легендами и оплетено волшебством. Хохлома — это красочная и весьма детальная роспись. Русский народ украшал хохломой посуду, столовые приборы и многое другое. Золото хохломы выглядит очень богато. </a:t>
            </a:r>
            <a:endParaRPr lang="ru-RU" sz="1200" dirty="0" smtClean="0"/>
          </a:p>
          <a:p>
            <a:r>
              <a:rPr lang="ru-RU" sz="1200" dirty="0" smtClean="0"/>
              <a:t>Роспись </a:t>
            </a:r>
            <a:r>
              <a:rPr lang="ru-RU" sz="1200" dirty="0"/>
              <a:t>хохломой — это четкие акценты и яркие </a:t>
            </a:r>
            <a:r>
              <a:rPr lang="ru-RU" sz="1200" dirty="0" smtClean="0"/>
              <a:t>узоры. В узоре мы можем отследить  нарисованные ягоды, травки, завитки, </a:t>
            </a:r>
            <a:r>
              <a:rPr lang="ru-RU" sz="1200" dirty="0" err="1" smtClean="0"/>
              <a:t>осочки</a:t>
            </a:r>
            <a:r>
              <a:rPr lang="ru-RU" sz="1200" dirty="0" smtClean="0"/>
              <a:t>. </a:t>
            </a:r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57275" y="485800"/>
            <a:ext cx="7024744" cy="1143000"/>
          </a:xfrm>
        </p:spPr>
        <p:txBody>
          <a:bodyPr/>
          <a:lstStyle/>
          <a:p>
            <a:r>
              <a:rPr lang="ru-RU" b="1" dirty="0" smtClean="0"/>
              <a:t>Городецкая роспись</a:t>
            </a:r>
            <a:endParaRPr lang="ru-RU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605830" y="1673424"/>
            <a:ext cx="3600400" cy="4248472"/>
          </a:xfrm>
        </p:spPr>
        <p:txBody>
          <a:bodyPr>
            <a:normAutofit lnSpcReduction="10000"/>
          </a:bodyPr>
          <a:lstStyle/>
          <a:p>
            <a:r>
              <a:rPr lang="ru-RU" sz="1400" dirty="0"/>
              <a:t>Городецкая роспись — русский народный художественный промысел. Яркая,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 Городецкий мастер росписи любит цветы. Они всюду разбросаны на поле росписей веселыми гирляндами и букетами. Там, где позволяет сюжет, мастер охотно пользуется мотивом пышного занавеса, подхваченного шнуром с кистями. Декоративность мотивов подчеркивается декоративностью цвета и приемов.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2917825"/>
            <a:ext cx="702945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285" y="1628800"/>
            <a:ext cx="3284218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Полхов-Майданская</a:t>
            </a:r>
            <a:r>
              <a:rPr lang="ru-RU" b="1" dirty="0" smtClean="0"/>
              <a:t> </a:t>
            </a:r>
            <a:r>
              <a:rPr lang="ru-RU" b="1" dirty="0"/>
              <a:t>роспись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04864"/>
            <a:ext cx="3601020" cy="278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844824"/>
            <a:ext cx="3600400" cy="4392488"/>
          </a:xfrm>
        </p:spPr>
        <p:txBody>
          <a:bodyPr>
            <a:normAutofit fontScale="77500" lnSpcReduction="20000"/>
          </a:bodyPr>
          <a:lstStyle/>
          <a:p>
            <a:r>
              <a:rPr lang="ru-RU" sz="1400" dirty="0" err="1"/>
              <a:t>Полховско-майданская</a:t>
            </a:r>
            <a:r>
              <a:rPr lang="ru-RU" sz="1400" dirty="0"/>
              <a:t> игрушка или как ее называют сами мастера «</a:t>
            </a:r>
            <a:r>
              <a:rPr lang="ru-RU" sz="1400" dirty="0" err="1"/>
              <a:t>тарарушка</a:t>
            </a:r>
            <a:r>
              <a:rPr lang="ru-RU" sz="1400" dirty="0"/>
              <a:t>», появилась в конце 1920-х годов. </a:t>
            </a:r>
            <a:r>
              <a:rPr lang="ru-RU" sz="1400" dirty="0" err="1"/>
              <a:t>Полхов-майданскую</a:t>
            </a:r>
            <a:r>
              <a:rPr lang="ru-RU" sz="1400" dirty="0"/>
              <a:t>  роспись выполняют только анилиновыми красками. Основные сюжеты узоров — изображения птиц и животных, а также цветы: роза, мак, ромашка, тюльпан, шиповник. Есть и сюжетная роспись. Чаще всего это сельский пейзаж с речкой, домиками, церковью и мельницей на берегу, а также обязательной красной зарей на небе. Ассортимент игрушек-</a:t>
            </a:r>
            <a:r>
              <a:rPr lang="ru-RU" sz="1400" dirty="0" err="1"/>
              <a:t>тарарушек</a:t>
            </a:r>
            <a:r>
              <a:rPr lang="ru-RU" sz="1400" dirty="0"/>
              <a:t> разнообразен:</a:t>
            </a:r>
          </a:p>
          <a:p>
            <a:endParaRPr lang="ru-RU" sz="1400" dirty="0"/>
          </a:p>
          <a:p>
            <a:r>
              <a:rPr lang="ru-RU" sz="1400" dirty="0"/>
              <a:t>Одна группа — детские игрушки: матрешки, птички-свистульки, лошадки, игрушечная посуда, грибы-копилки, балалайки, коробочки-яблоки.</a:t>
            </a:r>
          </a:p>
          <a:p>
            <a:endParaRPr lang="ru-RU" sz="1400" dirty="0"/>
          </a:p>
          <a:p>
            <a:r>
              <a:rPr lang="ru-RU" sz="1400" dirty="0"/>
              <a:t>Другая группа изделий — традиционная русская посуда: солонки, чаши, сахарницы, «поставки» — цилиндрические сосуды для хранения сыпучих продуктов, самовары, коробочки. В большом количестве вытачивают и расписывают пасхальные яйца.</a:t>
            </a:r>
          </a:p>
        </p:txBody>
      </p:sp>
    </p:spTree>
    <p:extLst>
      <p:ext uri="{BB962C8B-B14F-4D97-AF65-F5344CB8AC3E}">
        <p14:creationId xmlns:p14="http://schemas.microsoft.com/office/powerpoint/2010/main" xmlns="" val="3684553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ru-RU" b="1" dirty="0" smtClean="0"/>
              <a:t>Семёновская роспись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455240" cy="3601575"/>
          </a:xfrm>
        </p:spPr>
        <p:txBody>
          <a:bodyPr>
            <a:noAutofit/>
          </a:bodyPr>
          <a:lstStyle/>
          <a:p>
            <a:r>
              <a:rPr lang="ru-RU" sz="1200" dirty="0"/>
              <a:t>Семеновская матрешка - один из уникальных и самых узнаваемых символов России. Семеновская матрешка – символ материнства, сильной и здоровой женщины. Кукла, несущая в себе все семейство, является еще и символом плодородия. Роспись семеновских матрешек делается в знаменитом семеновском хохломском стиле, используются живописные элементы и мотивы Древней Руси. Именно внешние, декоративные элементы играют важную роль при изготовлении сувенира. Основа семеновской матрешечной росписи – крупные яркие цветы, увенчанные рябинками, кружочками, бантиками, мелкими цветочками. Поверх расписанной матрешки наносили слой воска, позднее стали использовать лак.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42950"/>
            <a:ext cx="3677394" cy="2941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5483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24744" cy="1143000"/>
          </a:xfrm>
        </p:spPr>
        <p:txBody>
          <a:bodyPr/>
          <a:lstStyle/>
          <a:p>
            <a:r>
              <a:rPr lang="ru-RU" b="1" dirty="0" smtClean="0"/>
              <a:t>Матрешка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060848"/>
            <a:ext cx="3421000" cy="3745591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Матрёшка — русская деревянная игрушка в виде расписной куклы, внутри которой находятся подобные ей куклы меньшего размера. Число вложенных кукол обычно от трёх и более. Обычно они имеют форму в виде яйца с плоским донцем и состоят из двух частей: верхней и нижней. По традиции рисуется женщина в красном сарафане и платке. В наше время темы для росписи разнообразны: это сказочные персонажи, девушки, а также семьи. Его матрёшка представляла собой круглолицую крестьянскую девушку в вышитой рубашке, сарафане и переднике, в цветастом платке, держащую в руках чёрного петуха.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575281" cy="3677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2830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6Q454C4S776C-640-1549</_dlc_DocId>
    <_dlc_DocIdUrl xmlns="fb166eb0-c3f2-4116-b942-42f93c0d30c0">
      <Url>http://www.eduportal44.ru/Neya/CentrRT/_layouts/15/DocIdRedir.aspx?ID=6Q454C4S776C-640-1549</Url>
      <Description>6Q454C4S776C-640-1549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6D3FF870E7724E9D535CEC9081F757" ma:contentTypeVersion="0" ma:contentTypeDescription="Создание документа." ma:contentTypeScope="" ma:versionID="ae9743eb30f5753f17e557e192ec3406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96b11b59520aed9097bf391f9bb6387c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C5033-77AE-41BC-904B-43189BBF80FF}"/>
</file>

<file path=customXml/itemProps2.xml><?xml version="1.0" encoding="utf-8"?>
<ds:datastoreItem xmlns:ds="http://schemas.openxmlformats.org/officeDocument/2006/customXml" ds:itemID="{08E24D6E-0B83-4D14-8E85-F51903E6394E}"/>
</file>

<file path=customXml/itemProps3.xml><?xml version="1.0" encoding="utf-8"?>
<ds:datastoreItem xmlns:ds="http://schemas.openxmlformats.org/officeDocument/2006/customXml" ds:itemID="{2CEB2740-9953-4DEF-B1DB-E44937B26A98}"/>
</file>

<file path=customXml/itemProps4.xml><?xml version="1.0" encoding="utf-8"?>
<ds:datastoreItem xmlns:ds="http://schemas.openxmlformats.org/officeDocument/2006/customXml" ds:itemID="{56F1C01F-27CC-40DA-B446-B91DE61EDA5C}"/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483</TotalTime>
  <Words>1400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Народные промыслы России</vt:lpstr>
      <vt:lpstr>Цели:</vt:lpstr>
      <vt:lpstr>Русские народные промыслы - это</vt:lpstr>
      <vt:lpstr>Слайд 4</vt:lpstr>
      <vt:lpstr>Хохломская роспись</vt:lpstr>
      <vt:lpstr>Городецкая роспись</vt:lpstr>
      <vt:lpstr>Полхов-Майданская роспись</vt:lpstr>
      <vt:lpstr>Семёновская роспись</vt:lpstr>
      <vt:lpstr>Матрешка</vt:lpstr>
      <vt:lpstr>Костромская роспись</vt:lpstr>
      <vt:lpstr>Гжель</vt:lpstr>
      <vt:lpstr>Береста</vt:lpstr>
      <vt:lpstr>Жостово</vt:lpstr>
      <vt:lpstr>Филимоновская игрушка</vt:lpstr>
      <vt:lpstr>Дымковская игрушка</vt:lpstr>
      <vt:lpstr>Богородская игрушка</vt:lpstr>
      <vt:lpstr>Тульские самовары</vt:lpstr>
      <vt:lpstr>Контрольный слайд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промыслы России</dc:title>
  <dc:creator>Ирина</dc:creator>
  <cp:lastModifiedBy>Admin</cp:lastModifiedBy>
  <cp:revision>52</cp:revision>
  <dcterms:created xsi:type="dcterms:W3CDTF">2013-02-25T04:27:22Z</dcterms:created>
  <dcterms:modified xsi:type="dcterms:W3CDTF">2017-09-27T15:11:33Z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0x010100166D3FF870E7724E9D535CEC9081F757</vt:lpwstr>
  </property>
  <property fmtid="{D5CDD505-2E9C-101B-9397-08002B2CF9AE}" pid="3" name="_dlc_DocIdItemGuid">
    <vt:lpwstr>68d3b287-af42-4dbb-b823-cff224f6f842</vt:lpwstr>
  </property>
</Properties>
</file>