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9" r:id="rId2"/>
    <p:sldId id="257" r:id="rId3"/>
    <p:sldId id="258" r:id="rId4"/>
    <p:sldId id="259" r:id="rId5"/>
    <p:sldId id="260" r:id="rId6"/>
    <p:sldId id="261" r:id="rId7"/>
    <p:sldId id="262" r:id="rId8"/>
    <p:sldId id="263" r:id="rId9"/>
    <p:sldId id="264" r:id="rId10"/>
    <p:sldId id="266" r:id="rId11"/>
    <p:sldId id="270"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26.11.2017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26.11.2017</a:t>
            </a:fld>
            <a:endParaRPr lang="ru-RU"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www.liveinternet.ru/users/4709286/post377695600" TargetMode="External"/><Relationship Id="rId2" Type="http://schemas.openxmlformats.org/officeDocument/2006/relationships/hyperlink" Target="http://www.7gy.ru/shkola/okruzhajuschii-mir/885-khokhloma-khokhlomskaya-rospis-dlya-detej.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0756" y="3068960"/>
            <a:ext cx="8130480" cy="1524000"/>
          </a:xfrm>
        </p:spPr>
        <p:txBody>
          <a:bodyPr/>
          <a:lstStyle/>
          <a:p>
            <a:r>
              <a:rPr lang="ru-RU" dirty="0" smtClean="0"/>
              <a:t>Золотая Хохлома</a:t>
            </a:r>
            <a:endParaRPr lang="ru-RU" dirty="0"/>
          </a:p>
        </p:txBody>
      </p:sp>
      <p:sp>
        <p:nvSpPr>
          <p:cNvPr id="3" name="Подзаголовок 2"/>
          <p:cNvSpPr>
            <a:spLocks noGrp="1"/>
          </p:cNvSpPr>
          <p:nvPr>
            <p:ph type="subTitle" idx="1"/>
          </p:nvPr>
        </p:nvSpPr>
        <p:spPr>
          <a:xfrm>
            <a:off x="3707904" y="4509120"/>
            <a:ext cx="4769768" cy="1152128"/>
          </a:xfrm>
        </p:spPr>
        <p:txBody>
          <a:bodyPr>
            <a:normAutofit fontScale="92500" lnSpcReduction="20000"/>
          </a:bodyPr>
          <a:lstStyle/>
          <a:p>
            <a:r>
              <a:rPr lang="ru-RU" dirty="0"/>
              <a:t>Автор: Соколова Ирина Владимировна, педагог дополнительного образования</a:t>
            </a:r>
          </a:p>
          <a:p>
            <a:endParaRPr lang="ru-RU" dirty="0"/>
          </a:p>
        </p:txBody>
      </p:sp>
      <p:sp>
        <p:nvSpPr>
          <p:cNvPr id="4" name="Прямоугольник 3"/>
          <p:cNvSpPr/>
          <p:nvPr/>
        </p:nvSpPr>
        <p:spPr>
          <a:xfrm>
            <a:off x="755576" y="44211"/>
            <a:ext cx="7560840" cy="1200329"/>
          </a:xfrm>
          <a:prstGeom prst="rect">
            <a:avLst/>
          </a:prstGeom>
        </p:spPr>
        <p:txBody>
          <a:bodyPr wrap="square">
            <a:spAutoFit/>
          </a:bodyPr>
          <a:lstStyle/>
          <a:p>
            <a:pPr algn="ctr"/>
            <a:r>
              <a:rPr lang="ru-RU" dirty="0"/>
              <a:t>Муниципальное казенное учреждение дополнительного образования «Центр развития и творчества»</a:t>
            </a:r>
          </a:p>
          <a:p>
            <a:pPr algn="ctr"/>
            <a:r>
              <a:rPr lang="ru-RU" dirty="0"/>
              <a:t>муниципального района город Нея и Нейский район </a:t>
            </a:r>
          </a:p>
          <a:p>
            <a:pPr algn="ctr"/>
            <a:r>
              <a:rPr lang="ru-RU" dirty="0"/>
              <a:t>Костромской области</a:t>
            </a:r>
          </a:p>
        </p:txBody>
      </p:sp>
      <p:sp>
        <p:nvSpPr>
          <p:cNvPr id="5" name="Прямоугольник 4"/>
          <p:cNvSpPr/>
          <p:nvPr/>
        </p:nvSpPr>
        <p:spPr>
          <a:xfrm>
            <a:off x="3563888" y="6237312"/>
            <a:ext cx="1136850" cy="369332"/>
          </a:xfrm>
          <a:prstGeom prst="rect">
            <a:avLst/>
          </a:prstGeom>
        </p:spPr>
        <p:txBody>
          <a:bodyPr wrap="none">
            <a:spAutoFit/>
          </a:bodyPr>
          <a:lstStyle/>
          <a:p>
            <a:r>
              <a:rPr lang="ru-RU" dirty="0" smtClean="0"/>
              <a:t>Нея </a:t>
            </a:r>
            <a:r>
              <a:rPr lang="ru-RU" dirty="0"/>
              <a:t>2017 </a:t>
            </a:r>
          </a:p>
        </p:txBody>
      </p:sp>
    </p:spTree>
    <p:extLst>
      <p:ext uri="{BB962C8B-B14F-4D97-AF65-F5344CB8AC3E}">
        <p14:creationId xmlns:p14="http://schemas.microsoft.com/office/powerpoint/2010/main" xmlns="" val="129517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908720"/>
            <a:ext cx="3600399" cy="269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957024"/>
            <a:ext cx="3535945" cy="264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61115" y="3717032"/>
            <a:ext cx="3566889" cy="26751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0982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6781800" cy="1600200"/>
          </a:xfrm>
        </p:spPr>
        <p:txBody>
          <a:bodyPr/>
          <a:lstStyle/>
          <a:p>
            <a:r>
              <a:rPr lang="ru-RU" dirty="0" smtClean="0"/>
              <a:t>Список литературы</a:t>
            </a:r>
            <a:endParaRPr lang="ru-RU" dirty="0"/>
          </a:p>
        </p:txBody>
      </p:sp>
      <p:sp>
        <p:nvSpPr>
          <p:cNvPr id="3" name="Объект 2"/>
          <p:cNvSpPr>
            <a:spLocks noGrp="1"/>
          </p:cNvSpPr>
          <p:nvPr>
            <p:ph idx="1"/>
          </p:nvPr>
        </p:nvSpPr>
        <p:spPr>
          <a:xfrm>
            <a:off x="683568" y="2204864"/>
            <a:ext cx="7543800" cy="3886200"/>
          </a:xfrm>
        </p:spPr>
        <p:txBody>
          <a:bodyPr/>
          <a:lstStyle/>
          <a:p>
            <a:r>
              <a:rPr lang="en-US" dirty="0">
                <a:hlinkClick r:id="rId2"/>
              </a:rPr>
              <a:t>http://</a:t>
            </a:r>
            <a:r>
              <a:rPr lang="en-US" dirty="0" smtClean="0">
                <a:hlinkClick r:id="rId2"/>
              </a:rPr>
              <a:t>www.7gy.ru/shkola/okruzhajuschii-mir/885-khokhloma-khokhlomskaya-rospis-dlya-detej.html</a:t>
            </a:r>
            <a:endParaRPr lang="ru-RU" dirty="0" smtClean="0"/>
          </a:p>
          <a:p>
            <a:r>
              <a:rPr lang="en-US" dirty="0">
                <a:hlinkClick r:id="rId3"/>
              </a:rPr>
              <a:t>http://</a:t>
            </a:r>
            <a:r>
              <a:rPr lang="en-US" dirty="0" smtClean="0">
                <a:hlinkClick r:id="rId3"/>
              </a:rPr>
              <a:t>www.liveinternet.ru/users/4709286/post377695600</a:t>
            </a:r>
            <a:endParaRPr lang="ru-RU" dirty="0" smtClean="0"/>
          </a:p>
          <a:p>
            <a:endParaRPr lang="ru-RU" dirty="0" smtClean="0"/>
          </a:p>
          <a:p>
            <a:endParaRPr lang="ru-RU" dirty="0"/>
          </a:p>
        </p:txBody>
      </p:sp>
    </p:spTree>
    <p:extLst>
      <p:ext uri="{BB962C8B-B14F-4D97-AF65-F5344CB8AC3E}">
        <p14:creationId xmlns:p14="http://schemas.microsoft.com/office/powerpoint/2010/main" xmlns="" val="136034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780928"/>
            <a:ext cx="7024744" cy="114300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xmlns="" val="365372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404664"/>
            <a:ext cx="7488832" cy="1143000"/>
          </a:xfrm>
        </p:spPr>
        <p:txBody>
          <a:bodyPr/>
          <a:lstStyle/>
          <a:p>
            <a:r>
              <a:rPr lang="ru-RU" dirty="0" smtClean="0"/>
              <a:t>Из истории…</a:t>
            </a:r>
            <a:endParaRPr lang="ru-RU" dirty="0"/>
          </a:p>
        </p:txBody>
      </p:sp>
      <p:sp>
        <p:nvSpPr>
          <p:cNvPr id="3" name="Объект 2"/>
          <p:cNvSpPr>
            <a:spLocks noGrp="1"/>
          </p:cNvSpPr>
          <p:nvPr>
            <p:ph idx="1"/>
          </p:nvPr>
        </p:nvSpPr>
        <p:spPr>
          <a:xfrm>
            <a:off x="827584" y="1772816"/>
            <a:ext cx="7416824" cy="4392488"/>
          </a:xfrm>
        </p:spPr>
        <p:txBody>
          <a:bodyPr>
            <a:normAutofit fontScale="92500" lnSpcReduction="20000"/>
          </a:bodyPr>
          <a:lstStyle/>
          <a:p>
            <a:r>
              <a:rPr lang="ru-RU" dirty="0"/>
              <a:t>Хохлома — старинный русский народный промысел, родившийся в 17 веке в округе Нижнего Новгорода. Старинное предание повествует: жил когда-то человек в нижегородских лесах, на берегу тихой реки. Кто он и откуда пришел, нам не ведомо. Вырезал тот человек деревянные чашки да ложки и так их раскрашивал, что, казалось, сделаны они из чистого золота. Узнал об этом царь и рассердился: «Почему у меня во дворце нет такого мастера?! Ко мне его! Немедленно!» Стукнул посохом, топнул ногой и послал солдат, чтобы доставили умельца во дворец. Отправились солдаты выполнять царский приказ, но, сколько ни искали, не смогли найти чудо мастера. Ушел он неведомо куда, но прежде научил местных крестьян делать золотую посуду. В каждой избе сверкали золотом чашки да ложки.</a:t>
            </a:r>
          </a:p>
        </p:txBody>
      </p:sp>
    </p:spTree>
    <p:extLst>
      <p:ext uri="{BB962C8B-B14F-4D97-AF65-F5344CB8AC3E}">
        <p14:creationId xmlns:p14="http://schemas.microsoft.com/office/powerpoint/2010/main" xmlns="" val="1689461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5914" y="404664"/>
            <a:ext cx="6258573" cy="5760640"/>
          </a:xfrm>
        </p:spPr>
        <p:txBody>
          <a:bodyPr>
            <a:normAutofit fontScale="62500" lnSpcReduction="20000"/>
          </a:bodyPr>
          <a:lstStyle/>
          <a:p>
            <a:r>
              <a:rPr lang="ru-RU" dirty="0"/>
              <a:t>В настоящее время родиной хохломы считается город Семёнов в Нижегородской области. Поэтому хохлому и называют еще "Семёновская роспись".</a:t>
            </a:r>
          </a:p>
          <a:p>
            <a:endParaRPr lang="ru-RU" dirty="0"/>
          </a:p>
          <a:p>
            <a:r>
              <a:rPr lang="ru-RU" dirty="0"/>
              <a:t>Изделия для хохломской росписи, чаще всего это посуда и мебель, делают из дерева. Но перед тем, как на них рисовать, поверхность покрывается грунтовкой и блестящим маслом по специальной технологии. Потом эту блестящую поверхность лудят - втирают в нее мягкой тряпочкой </a:t>
            </a:r>
            <a:r>
              <a:rPr lang="ru-RU" dirty="0" smtClean="0"/>
              <a:t>алюминиевый </a:t>
            </a:r>
            <a:r>
              <a:rPr lang="ru-RU" dirty="0"/>
              <a:t>порошок, от чего она становится серебристой и очень гладкой, а после покрытия лаком - золотистой. Расписывают посуду "под хохлому" масляными красками. Традиционные элементы Хохломы — красные сочные ягоды рябины и земляники, цветы и ветки. Также нередко встречаются птицы, рыбы и звери.</a:t>
            </a:r>
          </a:p>
          <a:p>
            <a:endParaRPr lang="ru-RU" dirty="0"/>
          </a:p>
          <a:p>
            <a:r>
              <a:rPr lang="ru-RU" b="1" dirty="0"/>
              <a:t>Красный, черный, золотой и зеленый - цвета хохломы. Для оживления узора допускается немного белого.</a:t>
            </a:r>
          </a:p>
          <a:p>
            <a:endParaRPr lang="ru-RU" dirty="0"/>
          </a:p>
          <a:p>
            <a:r>
              <a:rPr lang="ru-RU" dirty="0"/>
              <a:t>Роспись бывает «верховая» - на серебристую заготовку наносят рисунок красным и черным цветом; и «под фон» - сначала намечается контур орнамента, а потом заполняется чёрной краской фон, при этом сам узор на раскрашивается, а остается серебристым. Когда покроем лаком, серебристое покрытие превратится в золотистое и станет похоже, как будто оно сделано из золота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200000">
            <a:off x="-2076043" y="2076042"/>
            <a:ext cx="6858000" cy="27059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268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88965"/>
            <a:ext cx="7024744" cy="1143000"/>
          </a:xfrm>
        </p:spPr>
        <p:txBody>
          <a:bodyPr/>
          <a:lstStyle/>
          <a:p>
            <a:r>
              <a:rPr lang="ru-RU" dirty="0" smtClean="0"/>
              <a:t>Простые элементы</a:t>
            </a:r>
            <a:endParaRPr lang="ru-RU" dirty="0"/>
          </a:p>
        </p:txBody>
      </p:sp>
      <p:sp>
        <p:nvSpPr>
          <p:cNvPr id="3" name="Объект 2"/>
          <p:cNvSpPr>
            <a:spLocks noGrp="1"/>
          </p:cNvSpPr>
          <p:nvPr>
            <p:ph idx="1"/>
          </p:nvPr>
        </p:nvSpPr>
        <p:spPr>
          <a:xfrm>
            <a:off x="5436096" y="1556792"/>
            <a:ext cx="3024336" cy="4248472"/>
          </a:xfrm>
        </p:spPr>
        <p:txBody>
          <a:bodyPr>
            <a:normAutofit/>
          </a:bodyPr>
          <a:lstStyle/>
          <a:p>
            <a:r>
              <a:rPr lang="ru-RU" dirty="0"/>
              <a:t>Травка - узор из крупных и мелких травинок. Элементы узора: осочки, травинки, капельки, усики, завитки и кустики.</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532384"/>
            <a:ext cx="5376597" cy="4608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7689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49351"/>
            <a:ext cx="8514676"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551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456" y="764704"/>
            <a:ext cx="8064895" cy="5388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141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548680"/>
            <a:ext cx="8208913"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939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9992" y="764704"/>
            <a:ext cx="4032448" cy="5616624"/>
          </a:xfrm>
        </p:spPr>
        <p:txBody>
          <a:bodyPr>
            <a:normAutofit fontScale="92500"/>
          </a:bodyPr>
          <a:lstStyle/>
          <a:p>
            <a:r>
              <a:rPr lang="ru-RU" dirty="0"/>
              <a:t>В росписи </a:t>
            </a:r>
            <a:r>
              <a:rPr lang="ru-RU" b="1" dirty="0">
                <a:solidFill>
                  <a:srgbClr val="FF0000"/>
                </a:solidFill>
              </a:rPr>
              <a:t>"под фон" </a:t>
            </a:r>
            <a:r>
              <a:rPr lang="ru-RU" dirty="0"/>
              <a:t>чаще используется элемент </a:t>
            </a:r>
            <a:r>
              <a:rPr lang="ru-RU" b="1" dirty="0">
                <a:solidFill>
                  <a:srgbClr val="FF0000"/>
                </a:solidFill>
              </a:rPr>
              <a:t>"кудрИна". </a:t>
            </a:r>
            <a:r>
              <a:rPr lang="ru-RU" dirty="0"/>
              <a:t>Роспись </a:t>
            </a:r>
            <a:r>
              <a:rPr lang="ru-RU" b="1" dirty="0">
                <a:solidFill>
                  <a:srgbClr val="FF0000"/>
                </a:solidFill>
              </a:rPr>
              <a:t>«кудрина» </a:t>
            </a:r>
            <a:r>
              <a:rPr lang="ru-RU" dirty="0"/>
              <a:t>представляет собой богатый, пышный узор с круглыми, затейливыми завитками, напоминающими кудри. Рисуют не сами узоры, а темный фон. А получившийся сам собой узор дополняют мелкими цветными элементами (приписками). Процесс этот гораздо более трудоемкий, чем верховая роспись.</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7823" y="1484784"/>
            <a:ext cx="4176464" cy="3621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172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612614"/>
            <a:ext cx="7848872" cy="2121667"/>
          </a:xfrm>
        </p:spPr>
        <p:txBody>
          <a:bodyPr>
            <a:normAutofit lnSpcReduction="10000"/>
          </a:bodyPr>
          <a:lstStyle/>
          <a:p>
            <a:r>
              <a:rPr lang="ru-RU" dirty="0"/>
              <a:t>Расписанные изделия 4-5 раз покрывают специальным лаком (с промежуточной сушкой после каждого слоя) и, наконец, закаливают в течение 3-4 часов в печи при температуре +150 +160 °C до образования масляно-лаковой плёнки золотистого цвета. Так получается знаменитая «золотая хохлома».</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2734281"/>
            <a:ext cx="7992888" cy="37765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73297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fb166eb0-c3f2-4116-b942-42f93c0d30c0">6Q454C4S776C-640-1686</_dlc_DocId>
    <_dlc_DocIdUrl xmlns="fb166eb0-c3f2-4116-b942-42f93c0d30c0">
      <Url>http://www.eduportal44.ru/Neya/CentrRT/_layouts/15/DocIdRedir.aspx?ID=6Q454C4S776C-640-1686</Url>
      <Description>6Q454C4S776C-640-1686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166D3FF870E7724E9D535CEC9081F757" ma:contentTypeVersion="0" ma:contentTypeDescription="Создание документа." ma:contentTypeScope="" ma:versionID="ae9743eb30f5753f17e557e192ec3406">
  <xsd:schema xmlns:xsd="http://www.w3.org/2001/XMLSchema" xmlns:xs="http://www.w3.org/2001/XMLSchema" xmlns:p="http://schemas.microsoft.com/office/2006/metadata/properties" xmlns:ns2="fb166eb0-c3f2-4116-b942-42f93c0d30c0" targetNamespace="http://schemas.microsoft.com/office/2006/metadata/properties" ma:root="true" ma:fieldsID="96b11b59520aed9097bf391f9bb6387c" ns2:_="">
    <xsd:import namespace="fb166eb0-c3f2-4116-b942-42f93c0d30c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66eb0-c3f2-4116-b942-42f93c0d30c0"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BF98763-E22D-4CA9-868C-70F0AE7F4B23}"/>
</file>

<file path=customXml/itemProps2.xml><?xml version="1.0" encoding="utf-8"?>
<ds:datastoreItem xmlns:ds="http://schemas.openxmlformats.org/officeDocument/2006/customXml" ds:itemID="{38292DC8-15FA-4A11-A036-C77E47EFF72C}"/>
</file>

<file path=customXml/itemProps3.xml><?xml version="1.0" encoding="utf-8"?>
<ds:datastoreItem xmlns:ds="http://schemas.openxmlformats.org/officeDocument/2006/customXml" ds:itemID="{8675250C-3A5B-4529-80A6-07A273EA32B1}"/>
</file>

<file path=customXml/itemProps4.xml><?xml version="1.0" encoding="utf-8"?>
<ds:datastoreItem xmlns:ds="http://schemas.openxmlformats.org/officeDocument/2006/customXml" ds:itemID="{1707854A-FFA2-4FC3-905D-90B59BD3C6E0}"/>
</file>

<file path=docProps/app.xml><?xml version="1.0" encoding="utf-8"?>
<Properties xmlns="http://schemas.openxmlformats.org/officeDocument/2006/extended-properties" xmlns:vt="http://schemas.openxmlformats.org/officeDocument/2006/docPropsVTypes">
  <Template>Newsprint</Template>
  <TotalTime>32</TotalTime>
  <Words>528</Words>
  <Application>Microsoft Office PowerPoint</Application>
  <PresentationFormat>Экран (4:3)</PresentationFormat>
  <Paragraphs>23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NewsPrint</vt:lpstr>
      <vt:lpstr>Золотая Хохлома</vt:lpstr>
      <vt:lpstr>Из истории…</vt:lpstr>
      <vt:lpstr>Слайд 3</vt:lpstr>
      <vt:lpstr>Простые элементы</vt:lpstr>
      <vt:lpstr>Слайд 5</vt:lpstr>
      <vt:lpstr>Слайд 6</vt:lpstr>
      <vt:lpstr>Слайд 7</vt:lpstr>
      <vt:lpstr>Слайд 8</vt:lpstr>
      <vt:lpstr>Слайд 9</vt:lpstr>
      <vt:lpstr>Слайд 10</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Dom-PC</dc:creator>
  <cp:lastModifiedBy>Admin</cp:lastModifiedBy>
  <cp:revision>11</cp:revision>
  <dcterms:created xsi:type="dcterms:W3CDTF">2017-10-25T11:31:41Z</dcterms:created>
  <dcterms:modified xsi:type="dcterms:W3CDTF">2017-11-26T17:34:55Z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0x010100166D3FF870E7724E9D535CEC9081F757</vt:lpwstr>
  </property>
  <property fmtid="{D5CDD505-2E9C-101B-9397-08002B2CF9AE}" pid="3" name="_dlc_DocIdItemGuid">
    <vt:lpwstr>d9c0c39c-a8df-44e7-99c5-a316ab46d131</vt:lpwstr>
  </property>
</Properties>
</file>