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D5FCD-2346-4922-832F-EB88790A89F7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31F91-EB51-4DB2-84B8-1939C90E8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31F91-EB51-4DB2-84B8-1939C90E8F9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9480E1-AED2-4D29-BCE6-AF080E893642}" type="datetime1">
              <a:rPr lang="ru-RU" smtClean="0"/>
              <a:pPr/>
              <a:t>10.11.2015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ru-RU" smtClean="0"/>
              <a:t>МКОУ ДО "Центр развития и творчества" муниципального района город Нея и Нейский район Костромской области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C3DC1E-1FBB-4C30-A62D-6765FB40D50B}" type="datetime1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МКОУ ДО "Центр развития и творчества" муниципального района город Нея и Нейский район Костромской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A5CF94-C67D-4B8E-84C1-554983C3C92D}" type="datetime1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МКОУ ДО "Центр развития и творчества" муниципального района город Нея и Нейский район Костромской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EC8CC-5788-4A41-80F0-34B7976C9F6A}" type="datetime1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МКОУ ДО "Центр развития и творчества" муниципального района город Нея и Нейский район Костромской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68763-CB60-4C22-AEEC-8662592A4719}" type="datetime1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МКОУ ДО "Центр развития и творчества" муниципального района город Нея и Нейский район Костромской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B0FAA2-389D-4C5F-8DBA-9366C0784736}" type="datetime1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МКОУ ДО "Центр развития и творчества" муниципального района город Нея и Нейский район Костромской области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6186B6-0858-4184-8D88-8780FF396369}" type="datetime1">
              <a:rPr lang="ru-RU" smtClean="0"/>
              <a:pPr/>
              <a:t>10.11.2015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МКОУ ДО "Центр развития и творчества" муниципального района город Нея и Нейский район Костромской области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559312-F2FB-452D-9B4E-3833A2D96970}" type="datetime1">
              <a:rPr lang="ru-RU" smtClean="0"/>
              <a:pPr/>
              <a:t>10.11.2015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МКОУ ДО "Центр развития и творчества" муниципального района город Нея и Нейский район Костромской области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E705E1-72D9-4E95-AB36-928E75C2B87E}" type="datetime1">
              <a:rPr lang="ru-RU" smtClean="0"/>
              <a:pPr/>
              <a:t>10.11.2015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МКОУ ДО "Центр развития и творчества" муниципального района город Нея и Нейский район Костромской области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9AEA8E1-D946-4112-8623-9321BC72661F}" type="datetime1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МКОУ ДО "Центр развития и творчества" муниципального района город Нея и Нейский район Костромской области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21C1D5-5A2C-4E7D-A90C-A74BC4D77FFC}" type="datetime1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МКОУ ДО "Центр развития и творчества" муниципального района город Нея и Нейский район Костромской области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76B260B-B564-476E-8EA1-784F04A8E47B}" type="datetime1">
              <a:rPr lang="ru-RU" smtClean="0"/>
              <a:pPr/>
              <a:t>10.11.2015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МКОУ ДО "Центр развития и творчества" муниципального района город Нея и Нейский район Костромской области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286124"/>
            <a:ext cx="7772400" cy="10334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Мастер класс по изготовлению изделий в технике макраме. 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786454"/>
            <a:ext cx="7772400" cy="531773"/>
          </a:xfrm>
        </p:spPr>
        <p:txBody>
          <a:bodyPr/>
          <a:lstStyle/>
          <a:p>
            <a:pPr algn="ctr"/>
            <a:r>
              <a:rPr lang="ru-RU" dirty="0" smtClean="0"/>
              <a:t>Технология изготовления рака.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40" y="1643050"/>
            <a:ext cx="2428924" cy="928694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У нас получился вот такой красавец Рак. </a:t>
            </a:r>
          </a:p>
          <a:p>
            <a:pPr algn="just"/>
            <a:r>
              <a:rPr lang="ru-RU" sz="1600" dirty="0" smtClean="0"/>
              <a:t>А у Вас?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43438" y="3643314"/>
            <a:ext cx="3028944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 descr="F:\МК Рак\IMG_2055.JPG"/>
          <p:cNvPicPr>
            <a:picLocks noChangeAspect="1" noChangeArrowheads="1"/>
          </p:cNvPicPr>
          <p:nvPr/>
        </p:nvPicPr>
        <p:blipFill>
          <a:blip r:embed="rId2"/>
          <a:srcRect l="24645" t="7095" r="20463" b="19716"/>
          <a:stretch>
            <a:fillRect/>
          </a:stretch>
        </p:blipFill>
        <p:spPr bwMode="auto">
          <a:xfrm>
            <a:off x="428596" y="214290"/>
            <a:ext cx="3500462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643050"/>
            <a:ext cx="6072230" cy="2428892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Мастер класс подготовила </a:t>
            </a:r>
            <a:r>
              <a:rPr lang="ru-RU" sz="1600" dirty="0" smtClean="0"/>
              <a:t>методист, ПДО МКОУ </a:t>
            </a:r>
            <a:r>
              <a:rPr lang="ru-RU" sz="1600" dirty="0" smtClean="0"/>
              <a:t>ДО «Центр развития и творчества» муниципального района город Нея и Нейский район Костромской </a:t>
            </a:r>
            <a:r>
              <a:rPr lang="ru-RU" sz="1600" dirty="0" smtClean="0"/>
              <a:t>области Волкова Валентина Васильевна   </a:t>
            </a:r>
            <a:endParaRPr lang="ru-RU" sz="1600" dirty="0" smtClean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43438" y="3643314"/>
            <a:ext cx="3028944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72264" y="3500438"/>
            <a:ext cx="1643074" cy="867743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Рак</a:t>
            </a:r>
            <a:endParaRPr lang="ru-RU" sz="4000" dirty="0"/>
          </a:p>
        </p:txBody>
      </p:sp>
      <p:pic>
        <p:nvPicPr>
          <p:cNvPr id="1026" name="Picture 2" descr="F:\МК Рак\IMG_2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356"/>
            <a:ext cx="3857652" cy="3622843"/>
          </a:xfrm>
          <a:prstGeom prst="rect">
            <a:avLst/>
          </a:prstGeom>
          <a:noFill/>
        </p:spPr>
      </p:pic>
      <p:pic>
        <p:nvPicPr>
          <p:cNvPr id="3" name="Picture 2" descr="Ра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862885">
            <a:off x="4761566" y="1391330"/>
            <a:ext cx="281537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960533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Необходимые материалы и инструменты:</a:t>
            </a:r>
          </a:p>
          <a:p>
            <a:pPr algn="l"/>
            <a:r>
              <a:rPr lang="ru-RU" sz="1800" dirty="0" smtClean="0"/>
              <a:t>Ножницы, линейка, иглы с ушком, подушка.</a:t>
            </a:r>
          </a:p>
          <a:p>
            <a:pPr algn="l"/>
            <a:r>
              <a:rPr lang="ru-RU" sz="1800" dirty="0" smtClean="0"/>
              <a:t>Для его плетения лучше взять сутаж красного или коричневого цвета. Нарезаем нити-заготовки: нить </a:t>
            </a:r>
            <a:r>
              <a:rPr lang="en-US" sz="1800" dirty="0" smtClean="0"/>
              <a:t>a</a:t>
            </a:r>
            <a:r>
              <a:rPr lang="ru-RU" sz="1800" dirty="0" smtClean="0"/>
              <a:t>1 длиной 80 см (4 шт.), нить а</a:t>
            </a:r>
            <a:r>
              <a:rPr lang="ru-RU" sz="1800" baseline="-25000" dirty="0" smtClean="0"/>
              <a:t>2</a:t>
            </a:r>
            <a:r>
              <a:rPr lang="ru-RU" sz="1800" dirty="0" smtClean="0"/>
              <a:t> длиной 30 см (2 шт.), нить а3 длиной 40 см (1 шт.) и нить а</a:t>
            </a:r>
            <a:r>
              <a:rPr lang="ru-RU" sz="1800" baseline="-25000" dirty="0" smtClean="0"/>
              <a:t>4</a:t>
            </a:r>
            <a:r>
              <a:rPr lang="ru-RU" sz="1800" dirty="0" smtClean="0"/>
              <a:t> длиной 65 (4 шт.).</a:t>
            </a:r>
          </a:p>
        </p:txBody>
      </p:sp>
      <p:pic>
        <p:nvPicPr>
          <p:cNvPr id="2052" name="Picture 4" descr="F:\МК Рак\IMG_2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4500594" cy="2834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286124"/>
            <a:ext cx="5429288" cy="1603343"/>
          </a:xfrm>
        </p:spPr>
        <p:txBody>
          <a:bodyPr>
            <a:normAutofit fontScale="92500" lnSpcReduction="10000"/>
          </a:bodyPr>
          <a:lstStyle/>
          <a:p>
            <a:r>
              <a:rPr lang="ru-RU" sz="1400" dirty="0" smtClean="0"/>
              <a:t> Начинаем с </a:t>
            </a:r>
            <a:r>
              <a:rPr lang="ru-RU" sz="1400" b="1" dirty="0" smtClean="0"/>
              <a:t>клешни.</a:t>
            </a:r>
            <a:endParaRPr lang="ru-RU" sz="1400" dirty="0" smtClean="0"/>
          </a:p>
          <a:p>
            <a:pPr algn="just"/>
            <a:r>
              <a:rPr lang="ru-RU" sz="1400" dirty="0" smtClean="0"/>
              <a:t>Две нити </a:t>
            </a:r>
            <a:r>
              <a:rPr lang="en-US" sz="1400" dirty="0" smtClean="0"/>
              <a:t>a</a:t>
            </a:r>
            <a:r>
              <a:rPr lang="ru-RU" sz="1400" dirty="0" smtClean="0"/>
              <a:t>1 приколите булавкой крест-накрест так, чтобы внутренние их концы получились длиной 25 см. Этими концами вяжем четыре узла зигзаг. Отступив от последнего узла 0,5 см, вяжем далее на обеих нитях по простому узлу и прикалываем их булавками. Нити от узлов зигзаг будут направляющими, а две другие — рабочими. Помня об этом, вяжем 12 узлов витой цепочки.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МК Рак\IMG_2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2476517" cy="185738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643438" y="3643314"/>
            <a:ext cx="3028944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 descr="F:\МК Рак\IMG_2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928670"/>
            <a:ext cx="2286017" cy="1714512"/>
          </a:xfrm>
          <a:prstGeom prst="rect">
            <a:avLst/>
          </a:prstGeom>
          <a:noFill/>
        </p:spPr>
      </p:pic>
      <p:pic>
        <p:nvPicPr>
          <p:cNvPr id="3076" name="Picture 4" descr="F:\МК Рак\IMG_2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214422"/>
            <a:ext cx="2286015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786190"/>
            <a:ext cx="2671754" cy="603211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Так же плетем и другую клешню.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43438" y="3643314"/>
            <a:ext cx="3028944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F:\МК Рак\IMG_2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3048021" cy="2286016"/>
          </a:xfrm>
          <a:prstGeom prst="rect">
            <a:avLst/>
          </a:prstGeom>
          <a:noFill/>
        </p:spPr>
      </p:pic>
      <p:pic>
        <p:nvPicPr>
          <p:cNvPr id="4099" name="Picture 3" descr="F:\МК Рак\IMG_2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000240"/>
            <a:ext cx="3376602" cy="2532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786190"/>
            <a:ext cx="6715172" cy="1214446"/>
          </a:xfrm>
        </p:spPr>
        <p:txBody>
          <a:bodyPr>
            <a:normAutofit fontScale="92500"/>
          </a:bodyPr>
          <a:lstStyle/>
          <a:p>
            <a:pPr algn="l"/>
            <a:r>
              <a:rPr lang="ru-RU" sz="1400" dirty="0" smtClean="0"/>
              <a:t> Приступаем к изготовлению </a:t>
            </a:r>
            <a:r>
              <a:rPr lang="ru-RU" sz="1400" b="1" dirty="0" smtClean="0"/>
              <a:t>усов и головки.</a:t>
            </a:r>
            <a:r>
              <a:rPr lang="ru-RU" sz="1400" dirty="0" smtClean="0"/>
              <a:t> Нить длиной 40 см  (а3) согнуть пополам, и навесить на направляющие, закрепив иглой петлю на расстоянии 10 мм. от направляющих, две нити (а2) навесьте репсовым узлом на 2 направляющих, после чего стяните. Четыре нити от репсового узла вместе с короткими нитями от клешней перехватите соединительным узлом.</a:t>
            </a:r>
          </a:p>
          <a:p>
            <a:pPr algn="l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43438" y="3643314"/>
            <a:ext cx="3028944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F:\МК Рак\IMG_2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9"/>
            <a:ext cx="2286016" cy="1714512"/>
          </a:xfrm>
          <a:prstGeom prst="rect">
            <a:avLst/>
          </a:prstGeom>
          <a:noFill/>
        </p:spPr>
      </p:pic>
      <p:pic>
        <p:nvPicPr>
          <p:cNvPr id="5124" name="Picture 4" descr="F:\МК Рак\IMG_2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4"/>
            <a:ext cx="2071702" cy="1553777"/>
          </a:xfrm>
          <a:prstGeom prst="rect">
            <a:avLst/>
          </a:prstGeom>
          <a:noFill/>
        </p:spPr>
      </p:pic>
      <p:pic>
        <p:nvPicPr>
          <p:cNvPr id="5125" name="Picture 5" descr="F:\МК Рак\IMG_2038.JPG"/>
          <p:cNvPicPr>
            <a:picLocks noChangeAspect="1" noChangeArrowheads="1"/>
          </p:cNvPicPr>
          <p:nvPr/>
        </p:nvPicPr>
        <p:blipFill>
          <a:blip r:embed="rId4" cstate="print"/>
          <a:srcRect l="20833" r="27083"/>
          <a:stretch>
            <a:fillRect/>
          </a:stretch>
        </p:blipFill>
        <p:spPr bwMode="auto">
          <a:xfrm>
            <a:off x="3286116" y="642918"/>
            <a:ext cx="1928826" cy="2777510"/>
          </a:xfrm>
          <a:prstGeom prst="rect">
            <a:avLst/>
          </a:prstGeom>
          <a:noFill/>
        </p:spPr>
      </p:pic>
      <p:pic>
        <p:nvPicPr>
          <p:cNvPr id="5126" name="Picture 6" descr="F:\МК Рак\IMG_2039.JPG"/>
          <p:cNvPicPr>
            <a:picLocks noChangeAspect="1" noChangeArrowheads="1"/>
          </p:cNvPicPr>
          <p:nvPr/>
        </p:nvPicPr>
        <p:blipFill>
          <a:blip r:embed="rId5" cstate="print"/>
          <a:srcRect l="21127" r="8450"/>
          <a:stretch>
            <a:fillRect/>
          </a:stretch>
        </p:blipFill>
        <p:spPr bwMode="auto">
          <a:xfrm>
            <a:off x="5857884" y="714356"/>
            <a:ext cx="2500330" cy="2734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071810"/>
            <a:ext cx="3286148" cy="1285884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Каждую нить а4 для плетения </a:t>
            </a:r>
            <a:r>
              <a:rPr lang="ru-RU" sz="1400" b="1" dirty="0" smtClean="0"/>
              <a:t>ног</a:t>
            </a:r>
            <a:r>
              <a:rPr lang="ru-RU" sz="1400" dirty="0" smtClean="0"/>
              <a:t> сложите пополам и свяжите по 8 узлов шнурком зигзаг. Далее навесьте их репсовыми узлами    на    сдвоенную    направляющую.</a:t>
            </a:r>
          </a:p>
          <a:p>
            <a:pPr algn="l"/>
            <a:endParaRPr lang="ru-RU" sz="1400" dirty="0" smtClean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43438" y="3643314"/>
            <a:ext cx="3028944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F:\МК Рак\IMG_2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2571768" cy="1928826"/>
          </a:xfrm>
          <a:prstGeom prst="rect">
            <a:avLst/>
          </a:prstGeom>
          <a:noFill/>
        </p:spPr>
      </p:pic>
      <p:pic>
        <p:nvPicPr>
          <p:cNvPr id="6147" name="Picture 3" descr="F:\МК Рак\IMG_2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28"/>
            <a:ext cx="2571768" cy="1928826"/>
          </a:xfrm>
          <a:prstGeom prst="rect">
            <a:avLst/>
          </a:prstGeom>
          <a:noFill/>
        </p:spPr>
      </p:pic>
      <p:pic>
        <p:nvPicPr>
          <p:cNvPr id="6148" name="Picture 4" descr="F:\МК Рак\IMG_2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571744"/>
            <a:ext cx="3019412" cy="2264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786190"/>
            <a:ext cx="6715172" cy="121444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400" b="1" dirty="0" smtClean="0"/>
              <a:t>Панцирь</a:t>
            </a:r>
            <a:r>
              <a:rPr lang="ru-RU" sz="1400" dirty="0" smtClean="0"/>
              <a:t> рака вяжется репсовыми узлами шестью горизонтальными </a:t>
            </a:r>
            <a:r>
              <a:rPr lang="ru-RU" sz="1400" dirty="0" err="1" smtClean="0"/>
              <a:t>бридами</a:t>
            </a:r>
            <a:r>
              <a:rPr lang="ru-RU" sz="1400" dirty="0" smtClean="0"/>
              <a:t>. Восемь нитей от лап — рабочие, а двенадцать вертикальных образуют шесть сдвоенных направляющих. Крайние направляющие 1 и 2 подтяните, чтобы придать панцирю небольшую выпуклость. Все нити перетяните двойным плоским узлом (за рабочие нити выбираются самые длинные). И сплетите 4 лапы зигзагом из 8 узлов</a:t>
            </a:r>
          </a:p>
          <a:p>
            <a:pPr algn="l"/>
            <a:endParaRPr lang="ru-RU" sz="1400" dirty="0" smtClean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43438" y="3643314"/>
            <a:ext cx="3028944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 descr="F:\МК Рак\IMG_2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2662222" cy="1996667"/>
          </a:xfrm>
          <a:prstGeom prst="rect">
            <a:avLst/>
          </a:prstGeom>
          <a:noFill/>
        </p:spPr>
      </p:pic>
      <p:pic>
        <p:nvPicPr>
          <p:cNvPr id="7172" name="Picture 4" descr="F:\МК Рак\IMG_2046.JPG"/>
          <p:cNvPicPr>
            <a:picLocks noChangeAspect="1" noChangeArrowheads="1"/>
          </p:cNvPicPr>
          <p:nvPr/>
        </p:nvPicPr>
        <p:blipFill>
          <a:blip r:embed="rId3" cstate="print"/>
          <a:srcRect l="22528" t="25031" r="13641"/>
          <a:stretch>
            <a:fillRect/>
          </a:stretch>
        </p:blipFill>
        <p:spPr bwMode="auto">
          <a:xfrm>
            <a:off x="3071802" y="214290"/>
            <a:ext cx="2143140" cy="1887832"/>
          </a:xfrm>
          <a:prstGeom prst="rect">
            <a:avLst/>
          </a:prstGeom>
          <a:noFill/>
        </p:spPr>
      </p:pic>
      <p:pic>
        <p:nvPicPr>
          <p:cNvPr id="7173" name="Picture 5" descr="F:\МК Рак\IMG_2048.JPG"/>
          <p:cNvPicPr>
            <a:picLocks noChangeAspect="1" noChangeArrowheads="1"/>
          </p:cNvPicPr>
          <p:nvPr/>
        </p:nvPicPr>
        <p:blipFill>
          <a:blip r:embed="rId4" cstate="print"/>
          <a:srcRect l="17857" t="19842" r="13689" b="16665"/>
          <a:stretch>
            <a:fillRect/>
          </a:stretch>
        </p:blipFill>
        <p:spPr bwMode="auto">
          <a:xfrm>
            <a:off x="3643306" y="1857364"/>
            <a:ext cx="2361919" cy="1643074"/>
          </a:xfrm>
          <a:prstGeom prst="rect">
            <a:avLst/>
          </a:prstGeom>
          <a:noFill/>
        </p:spPr>
      </p:pic>
      <p:pic>
        <p:nvPicPr>
          <p:cNvPr id="7174" name="Picture 6" descr="F:\МК Рак\IMG_20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714356"/>
            <a:ext cx="2667019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786190"/>
            <a:ext cx="4071966" cy="135732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400" dirty="0" smtClean="0"/>
              <a:t>Для изготовления</a:t>
            </a:r>
            <a:r>
              <a:rPr lang="ru-RU" sz="1400" b="1" dirty="0" smtClean="0"/>
              <a:t> хвоста</a:t>
            </a:r>
            <a:r>
              <a:rPr lang="ru-RU" sz="1400" dirty="0" smtClean="0"/>
              <a:t> возьмите направляющие и свяжите на них 11 узлов двусторонними петлями. Закончить хвост   следует   </a:t>
            </a:r>
            <a:r>
              <a:rPr lang="ru-RU" sz="1400" dirty="0" err="1" smtClean="0"/>
              <a:t>бридой</a:t>
            </a:r>
            <a:r>
              <a:rPr lang="ru-RU" sz="1400" dirty="0" smtClean="0"/>
              <a:t> — направляющей для нее послужат две крайние нити. Направляющие нити стяните.</a:t>
            </a:r>
          </a:p>
          <a:p>
            <a:pPr algn="l"/>
            <a:endParaRPr lang="ru-RU" sz="1400" dirty="0" smtClean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43438" y="3643314"/>
            <a:ext cx="3028944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F:\МК Рак\IMG_2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2447908" cy="1835931"/>
          </a:xfrm>
          <a:prstGeom prst="rect">
            <a:avLst/>
          </a:prstGeom>
          <a:noFill/>
        </p:spPr>
      </p:pic>
      <p:pic>
        <p:nvPicPr>
          <p:cNvPr id="8195" name="Picture 3" descr="F:\МК Рак\IMG_2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428736"/>
            <a:ext cx="2571767" cy="1928826"/>
          </a:xfrm>
          <a:prstGeom prst="rect">
            <a:avLst/>
          </a:prstGeom>
          <a:noFill/>
        </p:spPr>
      </p:pic>
      <p:pic>
        <p:nvPicPr>
          <p:cNvPr id="8196" name="Picture 4" descr="F:\МК Рак\IMG_2053.JPG"/>
          <p:cNvPicPr>
            <a:picLocks noChangeAspect="1" noChangeArrowheads="1"/>
          </p:cNvPicPr>
          <p:nvPr/>
        </p:nvPicPr>
        <p:blipFill>
          <a:blip r:embed="rId4" cstate="print"/>
          <a:srcRect l="17291" r="17867"/>
          <a:stretch>
            <a:fillRect/>
          </a:stretch>
        </p:blipFill>
        <p:spPr bwMode="auto">
          <a:xfrm>
            <a:off x="5857884" y="285728"/>
            <a:ext cx="265579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E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66D3FF870E7724E9D535CEC9081F757" ma:contentTypeVersion="0" ma:contentTypeDescription="Создание документа." ma:contentTypeScope="" ma:versionID="ae9743eb30f5753f17e557e192ec3406">
  <xsd:schema xmlns:xsd="http://www.w3.org/2001/XMLSchema" xmlns:xs="http://www.w3.org/2001/XMLSchema" xmlns:p="http://schemas.microsoft.com/office/2006/metadata/properties" xmlns:ns2="fb166eb0-c3f2-4116-b942-42f93c0d30c0" targetNamespace="http://schemas.microsoft.com/office/2006/metadata/properties" ma:root="true" ma:fieldsID="96b11b59520aed9097bf391f9bb6387c" ns2:_="">
    <xsd:import namespace="fb166eb0-c3f2-4116-b942-42f93c0d30c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66eb0-c3f2-4116-b942-42f93c0d30c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b166eb0-c3f2-4116-b942-42f93c0d30c0">6Q454C4S776C-640-5183</_dlc_DocId>
    <_dlc_DocIdUrl xmlns="fb166eb0-c3f2-4116-b942-42f93c0d30c0">
      <Url>https://www.eduportal44.ru/Neya/CentrRT/_layouts/15/DocIdRedir.aspx?ID=6Q454C4S776C-640-5183</Url>
      <Description>6Q454C4S776C-640-5183</Description>
    </_dlc_DocIdUrl>
  </documentManagement>
</p:properties>
</file>

<file path=customXml/itemProps1.xml><?xml version="1.0" encoding="utf-8"?>
<ds:datastoreItem xmlns:ds="http://schemas.openxmlformats.org/officeDocument/2006/customXml" ds:itemID="{55AFFC8F-7AB3-40C7-8F7B-045E45FCFBE0}"/>
</file>

<file path=customXml/itemProps2.xml><?xml version="1.0" encoding="utf-8"?>
<ds:datastoreItem xmlns:ds="http://schemas.openxmlformats.org/officeDocument/2006/customXml" ds:itemID="{12544CDA-50A0-46EE-9A06-66A22152938B}"/>
</file>

<file path=customXml/itemProps3.xml><?xml version="1.0" encoding="utf-8"?>
<ds:datastoreItem xmlns:ds="http://schemas.openxmlformats.org/officeDocument/2006/customXml" ds:itemID="{CC39BDE6-F8D9-4073-BD6B-006BB193C0E0}"/>
</file>

<file path=customXml/itemProps4.xml><?xml version="1.0" encoding="utf-8"?>
<ds:datastoreItem xmlns:ds="http://schemas.openxmlformats.org/officeDocument/2006/customXml" ds:itemID="{21F7840F-9D09-469F-9474-6FFB085B85BD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</TotalTime>
  <Words>379</Words>
  <PresentationFormat>Экран (4:3)</PresentationFormat>
  <Paragraphs>17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Мастер класс по изготовлению изделий в технике макраме.   </vt:lpstr>
      <vt:lpstr>Рак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по изготовлению изделий в технике макраме.   </dc:title>
  <dc:creator>Волкова</dc:creator>
  <cp:lastModifiedBy>Admin</cp:lastModifiedBy>
  <cp:revision>8</cp:revision>
  <dcterms:modified xsi:type="dcterms:W3CDTF">2015-11-10T07:14:40Z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0x010100166D3FF870E7724E9D535CEC9081F757</vt:lpwstr>
  </property>
  <property fmtid="{D5CDD505-2E9C-101B-9397-08002B2CF9AE}" pid="3" name="_dlc_DocIdItemGuid">
    <vt:lpwstr>66d9d795-cc72-4fd9-99c8-d3be8a2cf64e</vt:lpwstr>
  </property>
</Properties>
</file>